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79" r:id="rId4"/>
    <p:sldId id="259" r:id="rId5"/>
    <p:sldId id="260" r:id="rId6"/>
    <p:sldId id="261" r:id="rId7"/>
    <p:sldId id="262" r:id="rId8"/>
    <p:sldId id="263" r:id="rId9"/>
    <p:sldId id="282" r:id="rId10"/>
    <p:sldId id="288" r:id="rId11"/>
    <p:sldId id="296" r:id="rId12"/>
    <p:sldId id="297" r:id="rId13"/>
    <p:sldId id="313" r:id="rId14"/>
    <p:sldId id="354" r:id="rId15"/>
    <p:sldId id="355" r:id="rId16"/>
    <p:sldId id="359" r:id="rId17"/>
    <p:sldId id="360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71" r:id="rId26"/>
    <p:sldId id="373" r:id="rId27"/>
    <p:sldId id="374" r:id="rId28"/>
    <p:sldId id="375" r:id="rId29"/>
    <p:sldId id="37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6E"/>
    <a:srgbClr val="B2B2B2"/>
    <a:srgbClr val="692A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5" d="100"/>
          <a:sy n="75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49D51-5258-408E-9F6B-6D06776FC3C6}" type="doc">
      <dgm:prSet loTypeId="urn:microsoft.com/office/officeart/2005/8/layout/default#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sq-AL"/>
        </a:p>
      </dgm:t>
    </dgm:pt>
    <dgm:pt modelId="{5DCB90D0-E530-43A8-8DB4-ECE1258355F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Kdedibilitet</a:t>
          </a:r>
          <a:endParaRPr lang="sq-AL" b="1" dirty="0">
            <a:solidFill>
              <a:schemeClr val="tx1"/>
            </a:solidFill>
          </a:endParaRPr>
        </a:p>
      </dgm:t>
    </dgm:pt>
    <dgm:pt modelId="{A9843BDD-7CEF-4842-B0FD-D254B846226D}" type="parTrans" cxnId="{4D306CA7-088C-4B77-8FBD-816725A4B011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2FD837F3-EC99-4358-9220-EFC1029F6756}" type="sibTrans" cxnId="{4D306CA7-088C-4B77-8FBD-816725A4B011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27B80066-5E23-491F-996A-D6EA5B2F48D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Potenconi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fakte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dhe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përfitim</a:t>
          </a:r>
          <a:endParaRPr lang="sq-AL" b="1" dirty="0">
            <a:solidFill>
              <a:schemeClr val="tx1"/>
            </a:solidFill>
          </a:endParaRPr>
        </a:p>
      </dgm:t>
    </dgm:pt>
    <dgm:pt modelId="{2014403B-7CDC-4F7A-9D0F-17128F225348}" type="parTrans" cxnId="{F120A674-F99D-4361-9CC0-493F699FCB52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3C0E44BC-383B-4003-8BFF-6FDFD1B8C7B3}" type="sibTrans" cxnId="{F120A674-F99D-4361-9CC0-493F699FCB52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A70AB6F0-E95F-412D-8AE3-3B87E67176E6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Potenconi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humbjen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nga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mosblerja</a:t>
          </a:r>
          <a:endParaRPr lang="sq-AL" b="1" dirty="0">
            <a:solidFill>
              <a:schemeClr val="tx1"/>
            </a:solidFill>
          </a:endParaRPr>
        </a:p>
      </dgm:t>
    </dgm:pt>
    <dgm:pt modelId="{F9FAEC82-056B-49B9-AE8A-C2E5AA4EB69C}" type="parTrans" cxnId="{25971477-C5F8-4B7E-93CE-403C876F3EC6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7DF05407-A6C2-4F72-88D1-01EBA90C3DAB}" type="sibTrans" cxnId="{25971477-C5F8-4B7E-93CE-403C876F3EC6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EA13FABC-2A5D-4E20-A278-318432DD8593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Të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jeni</a:t>
          </a:r>
          <a:r>
            <a:rPr lang="en-US" b="1" dirty="0" smtClean="0">
              <a:solidFill>
                <a:schemeClr val="bg1"/>
              </a:solidFill>
            </a:rPr>
            <a:t> I </a:t>
          </a:r>
          <a:r>
            <a:rPr lang="en-US" b="1" dirty="0" err="1" smtClean="0">
              <a:solidFill>
                <a:schemeClr val="bg1"/>
              </a:solidFill>
            </a:rPr>
            <a:t>gatshëm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për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rezistencë</a:t>
          </a:r>
          <a:endParaRPr lang="sq-AL" b="1" dirty="0">
            <a:solidFill>
              <a:schemeClr val="bg1"/>
            </a:solidFill>
          </a:endParaRPr>
        </a:p>
      </dgm:t>
    </dgm:pt>
    <dgm:pt modelId="{978F7C3D-382D-4025-AFDB-DD504D5D4F83}" type="parTrans" cxnId="{F857359F-2B53-4931-98C2-B6D63134D2AD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B5B83AC4-95F4-4C1C-84EA-F4691861830A}" type="sibTrans" cxnId="{F857359F-2B53-4931-98C2-B6D63134D2AD}">
      <dgm:prSet/>
      <dgm:spPr/>
      <dgm:t>
        <a:bodyPr/>
        <a:lstStyle/>
        <a:p>
          <a:endParaRPr lang="sq-AL" b="1">
            <a:solidFill>
              <a:schemeClr val="tx1"/>
            </a:solidFill>
          </a:endParaRPr>
        </a:p>
      </dgm:t>
    </dgm:pt>
    <dgm:pt modelId="{2DEE58D7-F263-4EDD-9365-AC544077ED1E}" type="pres">
      <dgm:prSet presAssocID="{83849D51-5258-408E-9F6B-6D06776FC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852DDA6D-E711-4A63-9474-0EDBED225548}" type="pres">
      <dgm:prSet presAssocID="{5DCB90D0-E530-43A8-8DB4-ECE1258355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7377E93-F0F4-4B61-8582-E0C1669F7A85}" type="pres">
      <dgm:prSet presAssocID="{2FD837F3-EC99-4358-9220-EFC1029F6756}" presName="sibTrans" presStyleCnt="0"/>
      <dgm:spPr/>
    </dgm:pt>
    <dgm:pt modelId="{AD9C9391-140E-41A4-B199-10F79F3D3C2B}" type="pres">
      <dgm:prSet presAssocID="{27B80066-5E23-491F-996A-D6EA5B2F4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DEDE1C6B-8AE4-439A-9E1F-E363AE98C703}" type="pres">
      <dgm:prSet presAssocID="{3C0E44BC-383B-4003-8BFF-6FDFD1B8C7B3}" presName="sibTrans" presStyleCnt="0"/>
      <dgm:spPr/>
    </dgm:pt>
    <dgm:pt modelId="{451640A4-D452-49F7-9F0D-F2C8AAF45854}" type="pres">
      <dgm:prSet presAssocID="{A70AB6F0-E95F-412D-8AE3-3B87E67176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E11235E-BC30-410F-BBAE-B1C6723D3BD0}" type="pres">
      <dgm:prSet presAssocID="{7DF05407-A6C2-4F72-88D1-01EBA90C3DAB}" presName="sibTrans" presStyleCnt="0"/>
      <dgm:spPr/>
    </dgm:pt>
    <dgm:pt modelId="{5A6A7CF1-B4E0-4725-99F5-65C078D285DC}" type="pres">
      <dgm:prSet presAssocID="{EA13FABC-2A5D-4E20-A278-318432DD85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F857359F-2B53-4931-98C2-B6D63134D2AD}" srcId="{83849D51-5258-408E-9F6B-6D06776FC3C6}" destId="{EA13FABC-2A5D-4E20-A278-318432DD8593}" srcOrd="3" destOrd="0" parTransId="{978F7C3D-382D-4025-AFDB-DD504D5D4F83}" sibTransId="{B5B83AC4-95F4-4C1C-84EA-F4691861830A}"/>
    <dgm:cxn modelId="{F120A674-F99D-4361-9CC0-493F699FCB52}" srcId="{83849D51-5258-408E-9F6B-6D06776FC3C6}" destId="{27B80066-5E23-491F-996A-D6EA5B2F48D9}" srcOrd="1" destOrd="0" parTransId="{2014403B-7CDC-4F7A-9D0F-17128F225348}" sibTransId="{3C0E44BC-383B-4003-8BFF-6FDFD1B8C7B3}"/>
    <dgm:cxn modelId="{25971477-C5F8-4B7E-93CE-403C876F3EC6}" srcId="{83849D51-5258-408E-9F6B-6D06776FC3C6}" destId="{A70AB6F0-E95F-412D-8AE3-3B87E67176E6}" srcOrd="2" destOrd="0" parTransId="{F9FAEC82-056B-49B9-AE8A-C2E5AA4EB69C}" sibTransId="{7DF05407-A6C2-4F72-88D1-01EBA90C3DAB}"/>
    <dgm:cxn modelId="{4D306CA7-088C-4B77-8FBD-816725A4B011}" srcId="{83849D51-5258-408E-9F6B-6D06776FC3C6}" destId="{5DCB90D0-E530-43A8-8DB4-ECE1258355FE}" srcOrd="0" destOrd="0" parTransId="{A9843BDD-7CEF-4842-B0FD-D254B846226D}" sibTransId="{2FD837F3-EC99-4358-9220-EFC1029F6756}"/>
    <dgm:cxn modelId="{1D6B1CFE-9721-4213-88D0-AB5EFD91640C}" type="presOf" srcId="{27B80066-5E23-491F-996A-D6EA5B2F48D9}" destId="{AD9C9391-140E-41A4-B199-10F79F3D3C2B}" srcOrd="0" destOrd="0" presId="urn:microsoft.com/office/officeart/2005/8/layout/default#1"/>
    <dgm:cxn modelId="{86528ECB-2F6F-4BEA-84EA-CF208FF58017}" type="presOf" srcId="{EA13FABC-2A5D-4E20-A278-318432DD8593}" destId="{5A6A7CF1-B4E0-4725-99F5-65C078D285DC}" srcOrd="0" destOrd="0" presId="urn:microsoft.com/office/officeart/2005/8/layout/default#1"/>
    <dgm:cxn modelId="{5A5DC76F-F91C-40EE-9A9E-9862A0F221B1}" type="presOf" srcId="{83849D51-5258-408E-9F6B-6D06776FC3C6}" destId="{2DEE58D7-F263-4EDD-9365-AC544077ED1E}" srcOrd="0" destOrd="0" presId="urn:microsoft.com/office/officeart/2005/8/layout/default#1"/>
    <dgm:cxn modelId="{80B29425-210A-4F68-BE55-DE06AEFA2501}" type="presOf" srcId="{A70AB6F0-E95F-412D-8AE3-3B87E67176E6}" destId="{451640A4-D452-49F7-9F0D-F2C8AAF45854}" srcOrd="0" destOrd="0" presId="urn:microsoft.com/office/officeart/2005/8/layout/default#1"/>
    <dgm:cxn modelId="{995D2500-0B61-4C49-884C-5372801143CD}" type="presOf" srcId="{5DCB90D0-E530-43A8-8DB4-ECE1258355FE}" destId="{852DDA6D-E711-4A63-9474-0EDBED225548}" srcOrd="0" destOrd="0" presId="urn:microsoft.com/office/officeart/2005/8/layout/default#1"/>
    <dgm:cxn modelId="{B68E42D2-ACC3-4E97-80D6-FC786BF6D64F}" type="presParOf" srcId="{2DEE58D7-F263-4EDD-9365-AC544077ED1E}" destId="{852DDA6D-E711-4A63-9474-0EDBED225548}" srcOrd="0" destOrd="0" presId="urn:microsoft.com/office/officeart/2005/8/layout/default#1"/>
    <dgm:cxn modelId="{B14B9C83-69F9-4E2F-8061-5E36FA045F07}" type="presParOf" srcId="{2DEE58D7-F263-4EDD-9365-AC544077ED1E}" destId="{67377E93-F0F4-4B61-8582-E0C1669F7A85}" srcOrd="1" destOrd="0" presId="urn:microsoft.com/office/officeart/2005/8/layout/default#1"/>
    <dgm:cxn modelId="{07763490-094C-45FF-BB92-C276FB56ECCF}" type="presParOf" srcId="{2DEE58D7-F263-4EDD-9365-AC544077ED1E}" destId="{AD9C9391-140E-41A4-B199-10F79F3D3C2B}" srcOrd="2" destOrd="0" presId="urn:microsoft.com/office/officeart/2005/8/layout/default#1"/>
    <dgm:cxn modelId="{68881A5A-984F-40E3-A9E5-0B06CC638950}" type="presParOf" srcId="{2DEE58D7-F263-4EDD-9365-AC544077ED1E}" destId="{DEDE1C6B-8AE4-439A-9E1F-E363AE98C703}" srcOrd="3" destOrd="0" presId="urn:microsoft.com/office/officeart/2005/8/layout/default#1"/>
    <dgm:cxn modelId="{9AD79E93-F2F8-4532-8FA1-250AEE3A2E1F}" type="presParOf" srcId="{2DEE58D7-F263-4EDD-9365-AC544077ED1E}" destId="{451640A4-D452-49F7-9F0D-F2C8AAF45854}" srcOrd="4" destOrd="0" presId="urn:microsoft.com/office/officeart/2005/8/layout/default#1"/>
    <dgm:cxn modelId="{CEB37D15-9AC3-4315-BC14-A03132474DC4}" type="presParOf" srcId="{2DEE58D7-F263-4EDD-9365-AC544077ED1E}" destId="{8E11235E-BC30-410F-BBAE-B1C6723D3BD0}" srcOrd="5" destOrd="0" presId="urn:microsoft.com/office/officeart/2005/8/layout/default#1"/>
    <dgm:cxn modelId="{81D07D47-7994-43A0-8F5F-7032496EF906}" type="presParOf" srcId="{2DEE58D7-F263-4EDD-9365-AC544077ED1E}" destId="{5A6A7CF1-B4E0-4725-99F5-65C078D285D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DDA6D-E711-4A63-9474-0EDBED225548}">
      <dsp:nvSpPr>
        <dsp:cNvPr id="0" name=""/>
        <dsp:cNvSpPr/>
      </dsp:nvSpPr>
      <dsp:spPr>
        <a:xfrm>
          <a:off x="74458" y="2547"/>
          <a:ext cx="3940961" cy="2364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solidFill>
                <a:schemeClr val="tx1"/>
              </a:solidFill>
            </a:rPr>
            <a:t>Kdedibilitet</a:t>
          </a:r>
          <a:endParaRPr lang="sq-AL" sz="3800" b="1" kern="1200" dirty="0">
            <a:solidFill>
              <a:schemeClr val="tx1"/>
            </a:solidFill>
          </a:endParaRPr>
        </a:p>
      </dsp:txBody>
      <dsp:txXfrm>
        <a:off x="74458" y="2547"/>
        <a:ext cx="3940961" cy="2364576"/>
      </dsp:txXfrm>
    </dsp:sp>
    <dsp:sp modelId="{AD9C9391-140E-41A4-B199-10F79F3D3C2B}">
      <dsp:nvSpPr>
        <dsp:cNvPr id="0" name=""/>
        <dsp:cNvSpPr/>
      </dsp:nvSpPr>
      <dsp:spPr>
        <a:xfrm>
          <a:off x="4409516" y="2547"/>
          <a:ext cx="3940961" cy="2364576"/>
        </a:xfrm>
        <a:prstGeom prst="rect">
          <a:avLst/>
        </a:prstGeom>
        <a:solidFill>
          <a:schemeClr val="accent3">
            <a:hueOff val="4027586"/>
            <a:satOff val="18954"/>
            <a:lumOff val="-233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solidFill>
                <a:schemeClr val="tx1"/>
              </a:solidFill>
            </a:rPr>
            <a:t>Potenconi</a:t>
          </a:r>
          <a:r>
            <a:rPr lang="en-US" sz="3800" b="1" kern="1200" dirty="0" smtClean="0">
              <a:solidFill>
                <a:schemeClr val="tx1"/>
              </a:solidFill>
            </a:rPr>
            <a:t> </a:t>
          </a:r>
          <a:r>
            <a:rPr lang="en-US" sz="3800" b="1" kern="1200" dirty="0" err="1" smtClean="0">
              <a:solidFill>
                <a:schemeClr val="tx1"/>
              </a:solidFill>
            </a:rPr>
            <a:t>fakte</a:t>
          </a:r>
          <a:r>
            <a:rPr lang="en-US" sz="3800" b="1" kern="1200" dirty="0" smtClean="0">
              <a:solidFill>
                <a:schemeClr val="tx1"/>
              </a:solidFill>
            </a:rPr>
            <a:t> </a:t>
          </a:r>
          <a:r>
            <a:rPr lang="en-US" sz="3800" b="1" kern="1200" dirty="0" err="1" smtClean="0">
              <a:solidFill>
                <a:schemeClr val="tx1"/>
              </a:solidFill>
            </a:rPr>
            <a:t>dhe</a:t>
          </a:r>
          <a:r>
            <a:rPr lang="en-US" sz="3800" b="1" kern="1200" dirty="0" smtClean="0">
              <a:solidFill>
                <a:schemeClr val="tx1"/>
              </a:solidFill>
            </a:rPr>
            <a:t> </a:t>
          </a:r>
          <a:r>
            <a:rPr lang="en-US" sz="3800" b="1" kern="1200" dirty="0" err="1" smtClean="0">
              <a:solidFill>
                <a:schemeClr val="tx1"/>
              </a:solidFill>
            </a:rPr>
            <a:t>përfitim</a:t>
          </a:r>
          <a:endParaRPr lang="sq-AL" sz="3800" b="1" kern="1200" dirty="0">
            <a:solidFill>
              <a:schemeClr val="tx1"/>
            </a:solidFill>
          </a:endParaRPr>
        </a:p>
      </dsp:txBody>
      <dsp:txXfrm>
        <a:off x="4409516" y="2547"/>
        <a:ext cx="3940961" cy="2364576"/>
      </dsp:txXfrm>
    </dsp:sp>
    <dsp:sp modelId="{451640A4-D452-49F7-9F0D-F2C8AAF45854}">
      <dsp:nvSpPr>
        <dsp:cNvPr id="0" name=""/>
        <dsp:cNvSpPr/>
      </dsp:nvSpPr>
      <dsp:spPr>
        <a:xfrm>
          <a:off x="74458" y="2761220"/>
          <a:ext cx="3940961" cy="2364576"/>
        </a:xfrm>
        <a:prstGeom prst="rect">
          <a:avLst/>
        </a:prstGeom>
        <a:solidFill>
          <a:schemeClr val="accent3">
            <a:hueOff val="8055172"/>
            <a:satOff val="37907"/>
            <a:lumOff val="-466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solidFill>
                <a:schemeClr val="tx1"/>
              </a:solidFill>
            </a:rPr>
            <a:t>Potenconi</a:t>
          </a:r>
          <a:r>
            <a:rPr lang="en-US" sz="3800" b="1" kern="1200" dirty="0" smtClean="0">
              <a:solidFill>
                <a:schemeClr val="tx1"/>
              </a:solidFill>
            </a:rPr>
            <a:t> </a:t>
          </a:r>
          <a:r>
            <a:rPr lang="en-US" sz="3800" b="1" kern="1200" dirty="0" err="1" smtClean="0">
              <a:solidFill>
                <a:schemeClr val="tx1"/>
              </a:solidFill>
            </a:rPr>
            <a:t>humbjen</a:t>
          </a:r>
          <a:r>
            <a:rPr lang="en-US" sz="3800" b="1" kern="1200" dirty="0" smtClean="0">
              <a:solidFill>
                <a:schemeClr val="tx1"/>
              </a:solidFill>
            </a:rPr>
            <a:t> </a:t>
          </a:r>
          <a:r>
            <a:rPr lang="en-US" sz="3800" b="1" kern="1200" dirty="0" err="1" smtClean="0">
              <a:solidFill>
                <a:schemeClr val="tx1"/>
              </a:solidFill>
            </a:rPr>
            <a:t>nga</a:t>
          </a:r>
          <a:r>
            <a:rPr lang="en-US" sz="3800" b="1" kern="1200" dirty="0" smtClean="0">
              <a:solidFill>
                <a:schemeClr val="tx1"/>
              </a:solidFill>
            </a:rPr>
            <a:t> </a:t>
          </a:r>
          <a:r>
            <a:rPr lang="en-US" sz="3800" b="1" kern="1200" dirty="0" err="1" smtClean="0">
              <a:solidFill>
                <a:schemeClr val="tx1"/>
              </a:solidFill>
            </a:rPr>
            <a:t>mosblerja</a:t>
          </a:r>
          <a:endParaRPr lang="sq-AL" sz="3800" b="1" kern="1200" dirty="0">
            <a:solidFill>
              <a:schemeClr val="tx1"/>
            </a:solidFill>
          </a:endParaRPr>
        </a:p>
      </dsp:txBody>
      <dsp:txXfrm>
        <a:off x="74458" y="2761220"/>
        <a:ext cx="3940961" cy="2364576"/>
      </dsp:txXfrm>
    </dsp:sp>
    <dsp:sp modelId="{5A6A7CF1-B4E0-4725-99F5-65C078D285DC}">
      <dsp:nvSpPr>
        <dsp:cNvPr id="0" name=""/>
        <dsp:cNvSpPr/>
      </dsp:nvSpPr>
      <dsp:spPr>
        <a:xfrm>
          <a:off x="4409516" y="2761220"/>
          <a:ext cx="3940961" cy="2364576"/>
        </a:xfrm>
        <a:prstGeom prst="rect">
          <a:avLst/>
        </a:prstGeom>
        <a:solidFill>
          <a:schemeClr val="accent3">
            <a:hueOff val="12082758"/>
            <a:satOff val="56861"/>
            <a:lumOff val="-7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solidFill>
                <a:schemeClr val="bg1"/>
              </a:solidFill>
            </a:rPr>
            <a:t>Të</a:t>
          </a:r>
          <a:r>
            <a:rPr lang="en-US" sz="3800" b="1" kern="1200" dirty="0" smtClean="0">
              <a:solidFill>
                <a:schemeClr val="bg1"/>
              </a:solidFill>
            </a:rPr>
            <a:t> </a:t>
          </a:r>
          <a:r>
            <a:rPr lang="en-US" sz="3800" b="1" kern="1200" dirty="0" err="1" smtClean="0">
              <a:solidFill>
                <a:schemeClr val="bg1"/>
              </a:solidFill>
            </a:rPr>
            <a:t>jeni</a:t>
          </a:r>
          <a:r>
            <a:rPr lang="en-US" sz="3800" b="1" kern="1200" dirty="0" smtClean="0">
              <a:solidFill>
                <a:schemeClr val="bg1"/>
              </a:solidFill>
            </a:rPr>
            <a:t> I </a:t>
          </a:r>
          <a:r>
            <a:rPr lang="en-US" sz="3800" b="1" kern="1200" dirty="0" err="1" smtClean="0">
              <a:solidFill>
                <a:schemeClr val="bg1"/>
              </a:solidFill>
            </a:rPr>
            <a:t>gatshëm</a:t>
          </a:r>
          <a:r>
            <a:rPr lang="en-US" sz="3800" b="1" kern="1200" dirty="0" smtClean="0">
              <a:solidFill>
                <a:schemeClr val="bg1"/>
              </a:solidFill>
            </a:rPr>
            <a:t> </a:t>
          </a:r>
          <a:r>
            <a:rPr lang="en-US" sz="3800" b="1" kern="1200" dirty="0" err="1" smtClean="0">
              <a:solidFill>
                <a:schemeClr val="bg1"/>
              </a:solidFill>
            </a:rPr>
            <a:t>për</a:t>
          </a:r>
          <a:r>
            <a:rPr lang="en-US" sz="3800" b="1" kern="1200" dirty="0" smtClean="0">
              <a:solidFill>
                <a:schemeClr val="bg1"/>
              </a:solidFill>
            </a:rPr>
            <a:t> </a:t>
          </a:r>
          <a:r>
            <a:rPr lang="en-US" sz="3800" b="1" kern="1200" dirty="0" err="1" smtClean="0">
              <a:solidFill>
                <a:schemeClr val="bg1"/>
              </a:solidFill>
            </a:rPr>
            <a:t>rezistencë</a:t>
          </a:r>
          <a:endParaRPr lang="sq-AL" sz="3800" b="1" kern="1200" dirty="0">
            <a:solidFill>
              <a:schemeClr val="bg1"/>
            </a:solidFill>
          </a:endParaRPr>
        </a:p>
      </dsp:txBody>
      <dsp:txXfrm>
        <a:off x="4409516" y="2761220"/>
        <a:ext cx="3940961" cy="236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24FC0-1586-4633-91ED-F076C3552422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84D15-292B-4FEE-A991-5E18155FA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64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44" descr="e_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61"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7" name="Rectangle 45"/>
          <p:cNvSpPr>
            <a:spLocks noChangeArrowheads="1"/>
          </p:cNvSpPr>
          <p:nvPr userDrawn="1"/>
        </p:nvSpPr>
        <p:spPr bwMode="ltGray">
          <a:xfrm>
            <a:off x="0" y="6611938"/>
            <a:ext cx="9144000" cy="2603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1371600"/>
            <a:ext cx="4876800" cy="3276600"/>
          </a:xfrm>
          <a:effectLst>
            <a:outerShdw dist="53882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 sz="4000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638800"/>
            <a:ext cx="6172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3CDC2-D1DC-4F56-8C6B-37CA7E26F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79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E057CE-9C80-4C93-9997-473681B66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008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57CFE-20D5-4382-B7F4-96F8A9B68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80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37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674C47-587E-4579-9133-5BC0C6E69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683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00500" cy="502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00500" cy="502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49E338-4F10-4D3D-B066-09785B772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87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D482AA-D025-4684-9C34-CA519ACB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916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8F1AF0-67F3-4AB8-844B-8BF74C158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57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4B03DB-478F-4A5E-9086-672E0C420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562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4B62A-19A0-471F-BFF9-F4CC273D0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38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2901F1-A1B9-4F2E-BA81-221564785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233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e_11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305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Prof.dr</a:t>
            </a:r>
            <a:r>
              <a:rPr lang="en-US" sz="1100" b="1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. </a:t>
            </a:r>
            <a:r>
              <a:rPr lang="en-US" sz="1100" b="1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Brikend</a:t>
            </a:r>
            <a:r>
              <a:rPr lang="en-US" sz="1100" b="1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Aziri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/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Bazat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e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menaxhimit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/ Moduli VII /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Komunikacionet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në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menaxhim</a:t>
            </a:r>
            <a:endParaRPr lang="en-US" sz="1100" b="1" dirty="0">
              <a:solidFill>
                <a:srgbClr val="2B166E"/>
              </a:solidFill>
              <a:latin typeface="Bauhaus 93" panose="04030905020B02020C02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166" y="1835591"/>
            <a:ext cx="5334000" cy="3048000"/>
          </a:xfrm>
        </p:spPr>
        <p:txBody>
          <a:bodyPr/>
          <a:lstStyle/>
          <a:p>
            <a:pPr algn="ctr"/>
            <a:r>
              <a:rPr lang="en-US" altLang="en-US" sz="4400" dirty="0" err="1" smtClean="0">
                <a:solidFill>
                  <a:schemeClr val="bg1"/>
                </a:solidFill>
              </a:rPr>
              <a:t>Komunikacionet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në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menaxhim</a:t>
            </a:r>
            <a:endParaRPr lang="en-US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5181600"/>
            <a:ext cx="1256211" cy="1256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250975"/>
            <a:ext cx="2171428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5293858"/>
            <a:ext cx="1752209" cy="1166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66940"/>
            <a:ext cx="4114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Universiteti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i</a:t>
            </a:r>
            <a:r>
              <a:rPr lang="en-US" dirty="0" smtClean="0">
                <a:latin typeface="Arial Rounded MT Bold" panose="020F0704030504030204" pitchFamily="34" charset="0"/>
              </a:rPr>
              <a:t> Novi </a:t>
            </a:r>
            <a:r>
              <a:rPr lang="en-US" dirty="0" err="1" smtClean="0">
                <a:latin typeface="Arial Rounded MT Bold" panose="020F0704030504030204" pitchFamily="34" charset="0"/>
              </a:rPr>
              <a:t>Sadit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Fakulteti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Ekonomik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në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Suboticë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Dega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në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Bujanoc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Bazat</a:t>
            </a:r>
            <a:r>
              <a:rPr lang="en-US" dirty="0" smtClean="0">
                <a:latin typeface="Arial Rounded MT Bold" panose="020F0704030504030204" pitchFamily="34" charset="0"/>
              </a:rPr>
              <a:t> e </a:t>
            </a:r>
            <a:r>
              <a:rPr lang="en-US" dirty="0" err="1" smtClean="0">
                <a:latin typeface="Arial Rounded MT Bold" panose="020F0704030504030204" pitchFamily="34" charset="0"/>
              </a:rPr>
              <a:t>menaxhimit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75514"/>
            <a:ext cx="2133600" cy="520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Moduli 7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Veçoritë</a:t>
            </a:r>
            <a:r>
              <a:rPr lang="en-US" dirty="0" smtClean="0"/>
              <a:t> e </a:t>
            </a:r>
            <a:r>
              <a:rPr lang="en-US" dirty="0" err="1" smtClean="0"/>
              <a:t>komunikimit</a:t>
            </a:r>
            <a:r>
              <a:rPr lang="en-US" dirty="0" smtClean="0"/>
              <a:t> </a:t>
            </a:r>
            <a:r>
              <a:rPr lang="en-US" dirty="0" err="1" smtClean="0"/>
              <a:t>efektiv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1524000"/>
            <a:ext cx="9144001" cy="4734769"/>
            <a:chOff x="838200" y="1524000"/>
            <a:chExt cx="7436068" cy="4734769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2395557"/>
              <a:ext cx="7246938" cy="2751137"/>
              <a:chOff x="1146175" y="2724521"/>
              <a:chExt cx="7246938" cy="1941142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1557338" y="3267075"/>
                <a:ext cx="806450" cy="652463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508" y="280"/>
                  </a:cxn>
                  <a:cxn ang="0">
                    <a:pos x="3" y="411"/>
                  </a:cxn>
                  <a:cxn ang="0">
                    <a:pos x="0" y="130"/>
                  </a:cxn>
                  <a:cxn ang="0">
                    <a:pos x="504" y="0"/>
                  </a:cxn>
                </a:cxnLst>
                <a:rect l="0" t="0" r="r" b="b"/>
                <a:pathLst>
                  <a:path w="508" h="411">
                    <a:moveTo>
                      <a:pt x="504" y="0"/>
                    </a:moveTo>
                    <a:lnTo>
                      <a:pt x="508" y="280"/>
                    </a:lnTo>
                    <a:lnTo>
                      <a:pt x="3" y="411"/>
                    </a:lnTo>
                    <a:lnTo>
                      <a:pt x="0" y="13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1462088" y="3336925"/>
                <a:ext cx="6931025" cy="1169988"/>
              </a:xfrm>
              <a:custGeom>
                <a:avLst/>
                <a:gdLst/>
                <a:ahLst/>
                <a:cxnLst>
                  <a:cxn ang="0">
                    <a:pos x="2433" y="11"/>
                  </a:cxn>
                  <a:cxn ang="0">
                    <a:pos x="2477" y="17"/>
                  </a:cxn>
                  <a:cxn ang="0">
                    <a:pos x="2519" y="95"/>
                  </a:cxn>
                  <a:cxn ang="0">
                    <a:pos x="2267" y="379"/>
                  </a:cxn>
                  <a:cxn ang="0">
                    <a:pos x="2141" y="428"/>
                  </a:cxn>
                  <a:cxn ang="0">
                    <a:pos x="2017" y="377"/>
                  </a:cxn>
                  <a:cxn ang="0">
                    <a:pos x="1856" y="175"/>
                  </a:cxn>
                  <a:cxn ang="0">
                    <a:pos x="1679" y="375"/>
                  </a:cxn>
                  <a:cxn ang="0">
                    <a:pos x="1552" y="425"/>
                  </a:cxn>
                  <a:cxn ang="0">
                    <a:pos x="1429" y="374"/>
                  </a:cxn>
                  <a:cxn ang="0">
                    <a:pos x="1268" y="173"/>
                  </a:cxn>
                  <a:cxn ang="0">
                    <a:pos x="1091" y="373"/>
                  </a:cxn>
                  <a:cxn ang="0">
                    <a:pos x="964" y="422"/>
                  </a:cxn>
                  <a:cxn ang="0">
                    <a:pos x="842" y="372"/>
                  </a:cxn>
                  <a:cxn ang="0">
                    <a:pos x="680" y="170"/>
                  </a:cxn>
                  <a:cxn ang="0">
                    <a:pos x="504" y="370"/>
                  </a:cxn>
                  <a:cxn ang="0">
                    <a:pos x="376" y="419"/>
                  </a:cxn>
                  <a:cxn ang="0">
                    <a:pos x="254" y="370"/>
                  </a:cxn>
                  <a:cxn ang="0">
                    <a:pos x="23" y="83"/>
                  </a:cxn>
                  <a:cxn ang="0">
                    <a:pos x="72" y="6"/>
                  </a:cxn>
                  <a:cxn ang="0">
                    <a:pos x="116" y="0"/>
                  </a:cxn>
                  <a:cxn ang="0">
                    <a:pos x="205" y="33"/>
                  </a:cxn>
                  <a:cxn ang="0">
                    <a:pos x="383" y="254"/>
                  </a:cxn>
                  <a:cxn ang="0">
                    <a:pos x="560" y="53"/>
                  </a:cxn>
                  <a:cxn ang="0">
                    <a:pos x="687" y="4"/>
                  </a:cxn>
                  <a:cxn ang="0">
                    <a:pos x="810" y="54"/>
                  </a:cxn>
                  <a:cxn ang="0">
                    <a:pos x="971" y="256"/>
                  </a:cxn>
                  <a:cxn ang="0">
                    <a:pos x="1147" y="56"/>
                  </a:cxn>
                  <a:cxn ang="0">
                    <a:pos x="1274" y="7"/>
                  </a:cxn>
                  <a:cxn ang="0">
                    <a:pos x="1397" y="57"/>
                  </a:cxn>
                  <a:cxn ang="0">
                    <a:pos x="1559" y="258"/>
                  </a:cxn>
                  <a:cxn ang="0">
                    <a:pos x="1735" y="58"/>
                  </a:cxn>
                  <a:cxn ang="0">
                    <a:pos x="1862" y="9"/>
                  </a:cxn>
                  <a:cxn ang="0">
                    <a:pos x="1985" y="60"/>
                  </a:cxn>
                  <a:cxn ang="0">
                    <a:pos x="2147" y="262"/>
                  </a:cxn>
                  <a:cxn ang="0">
                    <a:pos x="2342" y="43"/>
                  </a:cxn>
                  <a:cxn ang="0">
                    <a:pos x="2433" y="11"/>
                  </a:cxn>
                </a:cxnLst>
                <a:rect l="0" t="0" r="r" b="b"/>
                <a:pathLst>
                  <a:path w="2545" h="428">
                    <a:moveTo>
                      <a:pt x="2433" y="11"/>
                    </a:moveTo>
                    <a:cubicBezTo>
                      <a:pt x="2448" y="11"/>
                      <a:pt x="2463" y="13"/>
                      <a:pt x="2477" y="17"/>
                    </a:cubicBezTo>
                    <a:cubicBezTo>
                      <a:pt x="2526" y="31"/>
                      <a:pt x="2545" y="66"/>
                      <a:pt x="2519" y="95"/>
                    </a:cubicBezTo>
                    <a:cubicBezTo>
                      <a:pt x="2267" y="379"/>
                      <a:pt x="2267" y="379"/>
                      <a:pt x="2267" y="379"/>
                    </a:cubicBezTo>
                    <a:cubicBezTo>
                      <a:pt x="2240" y="410"/>
                      <a:pt x="2193" y="428"/>
                      <a:pt x="2141" y="428"/>
                    </a:cubicBezTo>
                    <a:cubicBezTo>
                      <a:pt x="2089" y="428"/>
                      <a:pt x="2042" y="408"/>
                      <a:pt x="2017" y="377"/>
                    </a:cubicBezTo>
                    <a:cubicBezTo>
                      <a:pt x="1856" y="175"/>
                      <a:pt x="1856" y="175"/>
                      <a:pt x="1856" y="175"/>
                    </a:cubicBezTo>
                    <a:cubicBezTo>
                      <a:pt x="1679" y="375"/>
                      <a:pt x="1679" y="375"/>
                      <a:pt x="1679" y="375"/>
                    </a:cubicBezTo>
                    <a:cubicBezTo>
                      <a:pt x="1652" y="406"/>
                      <a:pt x="1604" y="425"/>
                      <a:pt x="1552" y="425"/>
                    </a:cubicBezTo>
                    <a:cubicBezTo>
                      <a:pt x="1500" y="425"/>
                      <a:pt x="1454" y="406"/>
                      <a:pt x="1429" y="374"/>
                    </a:cubicBezTo>
                    <a:cubicBezTo>
                      <a:pt x="1268" y="173"/>
                      <a:pt x="1268" y="173"/>
                      <a:pt x="1268" y="173"/>
                    </a:cubicBezTo>
                    <a:cubicBezTo>
                      <a:pt x="1091" y="373"/>
                      <a:pt x="1091" y="373"/>
                      <a:pt x="1091" y="373"/>
                    </a:cubicBezTo>
                    <a:cubicBezTo>
                      <a:pt x="1064" y="404"/>
                      <a:pt x="1016" y="422"/>
                      <a:pt x="964" y="422"/>
                    </a:cubicBezTo>
                    <a:cubicBezTo>
                      <a:pt x="912" y="422"/>
                      <a:pt x="866" y="403"/>
                      <a:pt x="842" y="372"/>
                    </a:cubicBezTo>
                    <a:cubicBezTo>
                      <a:pt x="680" y="170"/>
                      <a:pt x="680" y="170"/>
                      <a:pt x="680" y="170"/>
                    </a:cubicBezTo>
                    <a:cubicBezTo>
                      <a:pt x="504" y="370"/>
                      <a:pt x="504" y="370"/>
                      <a:pt x="504" y="370"/>
                    </a:cubicBezTo>
                    <a:cubicBezTo>
                      <a:pt x="476" y="401"/>
                      <a:pt x="428" y="420"/>
                      <a:pt x="376" y="419"/>
                    </a:cubicBezTo>
                    <a:cubicBezTo>
                      <a:pt x="324" y="419"/>
                      <a:pt x="278" y="401"/>
                      <a:pt x="254" y="370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0" y="54"/>
                      <a:pt x="22" y="20"/>
                      <a:pt x="72" y="6"/>
                    </a:cubicBezTo>
                    <a:cubicBezTo>
                      <a:pt x="86" y="2"/>
                      <a:pt x="101" y="0"/>
                      <a:pt x="116" y="0"/>
                    </a:cubicBezTo>
                    <a:cubicBezTo>
                      <a:pt x="153" y="0"/>
                      <a:pt x="188" y="12"/>
                      <a:pt x="205" y="33"/>
                    </a:cubicBezTo>
                    <a:cubicBezTo>
                      <a:pt x="383" y="254"/>
                      <a:pt x="383" y="254"/>
                      <a:pt x="383" y="254"/>
                    </a:cubicBezTo>
                    <a:cubicBezTo>
                      <a:pt x="560" y="53"/>
                      <a:pt x="560" y="53"/>
                      <a:pt x="560" y="53"/>
                    </a:cubicBezTo>
                    <a:cubicBezTo>
                      <a:pt x="587" y="22"/>
                      <a:pt x="635" y="4"/>
                      <a:pt x="687" y="4"/>
                    </a:cubicBezTo>
                    <a:cubicBezTo>
                      <a:pt x="739" y="4"/>
                      <a:pt x="785" y="23"/>
                      <a:pt x="810" y="54"/>
                    </a:cubicBezTo>
                    <a:cubicBezTo>
                      <a:pt x="971" y="256"/>
                      <a:pt x="971" y="256"/>
                      <a:pt x="971" y="256"/>
                    </a:cubicBezTo>
                    <a:cubicBezTo>
                      <a:pt x="1147" y="56"/>
                      <a:pt x="1147" y="56"/>
                      <a:pt x="1147" y="56"/>
                    </a:cubicBezTo>
                    <a:cubicBezTo>
                      <a:pt x="1175" y="25"/>
                      <a:pt x="1222" y="6"/>
                      <a:pt x="1274" y="7"/>
                    </a:cubicBezTo>
                    <a:cubicBezTo>
                      <a:pt x="1326" y="7"/>
                      <a:pt x="1372" y="26"/>
                      <a:pt x="1397" y="57"/>
                    </a:cubicBezTo>
                    <a:cubicBezTo>
                      <a:pt x="1559" y="258"/>
                      <a:pt x="1559" y="258"/>
                      <a:pt x="1559" y="258"/>
                    </a:cubicBezTo>
                    <a:cubicBezTo>
                      <a:pt x="1735" y="58"/>
                      <a:pt x="1735" y="58"/>
                      <a:pt x="1735" y="58"/>
                    </a:cubicBezTo>
                    <a:cubicBezTo>
                      <a:pt x="1763" y="27"/>
                      <a:pt x="1810" y="9"/>
                      <a:pt x="1862" y="9"/>
                    </a:cubicBezTo>
                    <a:cubicBezTo>
                      <a:pt x="1914" y="10"/>
                      <a:pt x="1960" y="28"/>
                      <a:pt x="1985" y="60"/>
                    </a:cubicBezTo>
                    <a:cubicBezTo>
                      <a:pt x="2147" y="262"/>
                      <a:pt x="2147" y="262"/>
                      <a:pt x="2147" y="262"/>
                    </a:cubicBezTo>
                    <a:cubicBezTo>
                      <a:pt x="2342" y="43"/>
                      <a:pt x="2342" y="43"/>
                      <a:pt x="2342" y="43"/>
                    </a:cubicBezTo>
                    <a:cubicBezTo>
                      <a:pt x="2360" y="22"/>
                      <a:pt x="2396" y="11"/>
                      <a:pt x="2433" y="11"/>
                    </a:cubicBezTo>
                    <a:close/>
                  </a:path>
                </a:pathLst>
              </a:custGeom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1490689" y="3479800"/>
                <a:ext cx="6858000" cy="1185863"/>
              </a:xfrm>
              <a:custGeom>
                <a:avLst/>
                <a:gdLst/>
                <a:ahLst/>
                <a:cxnLst>
                  <a:cxn ang="0">
                    <a:pos x="2505" y="36"/>
                  </a:cxn>
                  <a:cxn ang="0">
                    <a:pos x="2253" y="320"/>
                  </a:cxn>
                  <a:cxn ang="0">
                    <a:pos x="2127" y="369"/>
                  </a:cxn>
                  <a:cxn ang="0">
                    <a:pos x="2003" y="318"/>
                  </a:cxn>
                  <a:cxn ang="0">
                    <a:pos x="1842" y="116"/>
                  </a:cxn>
                  <a:cxn ang="0">
                    <a:pos x="1665" y="316"/>
                  </a:cxn>
                  <a:cxn ang="0">
                    <a:pos x="1538" y="366"/>
                  </a:cxn>
                  <a:cxn ang="0">
                    <a:pos x="1415" y="315"/>
                  </a:cxn>
                  <a:cxn ang="0">
                    <a:pos x="1254" y="114"/>
                  </a:cxn>
                  <a:cxn ang="0">
                    <a:pos x="1077" y="314"/>
                  </a:cxn>
                  <a:cxn ang="0">
                    <a:pos x="950" y="363"/>
                  </a:cxn>
                  <a:cxn ang="0">
                    <a:pos x="828" y="313"/>
                  </a:cxn>
                  <a:cxn ang="0">
                    <a:pos x="666" y="111"/>
                  </a:cxn>
                  <a:cxn ang="0">
                    <a:pos x="490" y="311"/>
                  </a:cxn>
                  <a:cxn ang="0">
                    <a:pos x="362" y="360"/>
                  </a:cxn>
                  <a:cxn ang="0">
                    <a:pos x="240" y="311"/>
                  </a:cxn>
                  <a:cxn ang="0">
                    <a:pos x="9" y="24"/>
                  </a:cxn>
                  <a:cxn ang="0">
                    <a:pos x="0" y="0"/>
                  </a:cxn>
                  <a:cxn ang="0">
                    <a:pos x="1" y="65"/>
                  </a:cxn>
                  <a:cxn ang="0">
                    <a:pos x="10" y="89"/>
                  </a:cxn>
                  <a:cxn ang="0">
                    <a:pos x="241" y="376"/>
                  </a:cxn>
                  <a:cxn ang="0">
                    <a:pos x="363" y="426"/>
                  </a:cxn>
                  <a:cxn ang="0">
                    <a:pos x="490" y="376"/>
                  </a:cxn>
                  <a:cxn ang="0">
                    <a:pos x="667" y="176"/>
                  </a:cxn>
                  <a:cxn ang="0">
                    <a:pos x="828" y="378"/>
                  </a:cxn>
                  <a:cxn ang="0">
                    <a:pos x="951" y="428"/>
                  </a:cxn>
                  <a:cxn ang="0">
                    <a:pos x="1078" y="379"/>
                  </a:cxn>
                  <a:cxn ang="0">
                    <a:pos x="1255" y="179"/>
                  </a:cxn>
                  <a:cxn ang="0">
                    <a:pos x="1416" y="381"/>
                  </a:cxn>
                  <a:cxn ang="0">
                    <a:pos x="1539" y="431"/>
                  </a:cxn>
                  <a:cxn ang="0">
                    <a:pos x="1666" y="382"/>
                  </a:cxn>
                  <a:cxn ang="0">
                    <a:pos x="1843" y="181"/>
                  </a:cxn>
                  <a:cxn ang="0">
                    <a:pos x="2004" y="383"/>
                  </a:cxn>
                  <a:cxn ang="0">
                    <a:pos x="2128" y="434"/>
                  </a:cxn>
                  <a:cxn ang="0">
                    <a:pos x="2254" y="385"/>
                  </a:cxn>
                  <a:cxn ang="0">
                    <a:pos x="2506" y="101"/>
                  </a:cxn>
                  <a:cxn ang="0">
                    <a:pos x="2517" y="74"/>
                  </a:cxn>
                  <a:cxn ang="0">
                    <a:pos x="2517" y="8"/>
                  </a:cxn>
                  <a:cxn ang="0">
                    <a:pos x="2505" y="36"/>
                  </a:cxn>
                </a:cxnLst>
                <a:rect l="0" t="0" r="r" b="b"/>
                <a:pathLst>
                  <a:path w="2518" h="434">
                    <a:moveTo>
                      <a:pt x="2505" y="36"/>
                    </a:moveTo>
                    <a:cubicBezTo>
                      <a:pt x="2253" y="320"/>
                      <a:pt x="2253" y="320"/>
                      <a:pt x="2253" y="320"/>
                    </a:cubicBezTo>
                    <a:cubicBezTo>
                      <a:pt x="2226" y="351"/>
                      <a:pt x="2179" y="369"/>
                      <a:pt x="2127" y="369"/>
                    </a:cubicBezTo>
                    <a:cubicBezTo>
                      <a:pt x="2075" y="369"/>
                      <a:pt x="2028" y="349"/>
                      <a:pt x="2003" y="318"/>
                    </a:cubicBezTo>
                    <a:cubicBezTo>
                      <a:pt x="1842" y="116"/>
                      <a:pt x="1842" y="116"/>
                      <a:pt x="1842" y="116"/>
                    </a:cubicBezTo>
                    <a:cubicBezTo>
                      <a:pt x="1665" y="316"/>
                      <a:pt x="1665" y="316"/>
                      <a:pt x="1665" y="316"/>
                    </a:cubicBezTo>
                    <a:cubicBezTo>
                      <a:pt x="1638" y="347"/>
                      <a:pt x="1590" y="366"/>
                      <a:pt x="1538" y="366"/>
                    </a:cubicBezTo>
                    <a:cubicBezTo>
                      <a:pt x="1486" y="366"/>
                      <a:pt x="1440" y="347"/>
                      <a:pt x="1415" y="315"/>
                    </a:cubicBezTo>
                    <a:cubicBezTo>
                      <a:pt x="1254" y="114"/>
                      <a:pt x="1254" y="114"/>
                      <a:pt x="1254" y="114"/>
                    </a:cubicBezTo>
                    <a:cubicBezTo>
                      <a:pt x="1077" y="314"/>
                      <a:pt x="1077" y="314"/>
                      <a:pt x="1077" y="314"/>
                    </a:cubicBezTo>
                    <a:cubicBezTo>
                      <a:pt x="1050" y="345"/>
                      <a:pt x="1002" y="363"/>
                      <a:pt x="950" y="363"/>
                    </a:cubicBezTo>
                    <a:cubicBezTo>
                      <a:pt x="898" y="363"/>
                      <a:pt x="852" y="344"/>
                      <a:pt x="828" y="313"/>
                    </a:cubicBezTo>
                    <a:cubicBezTo>
                      <a:pt x="666" y="111"/>
                      <a:pt x="666" y="111"/>
                      <a:pt x="666" y="111"/>
                    </a:cubicBezTo>
                    <a:cubicBezTo>
                      <a:pt x="490" y="311"/>
                      <a:pt x="490" y="311"/>
                      <a:pt x="490" y="311"/>
                    </a:cubicBezTo>
                    <a:cubicBezTo>
                      <a:pt x="462" y="342"/>
                      <a:pt x="414" y="361"/>
                      <a:pt x="362" y="360"/>
                    </a:cubicBezTo>
                    <a:cubicBezTo>
                      <a:pt x="310" y="360"/>
                      <a:pt x="264" y="342"/>
                      <a:pt x="240" y="31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3" y="16"/>
                      <a:pt x="0" y="8"/>
                      <a:pt x="0" y="0"/>
                    </a:cubicBezTo>
                    <a:cubicBezTo>
                      <a:pt x="0" y="22"/>
                      <a:pt x="0" y="44"/>
                      <a:pt x="1" y="65"/>
                    </a:cubicBezTo>
                    <a:cubicBezTo>
                      <a:pt x="1" y="73"/>
                      <a:pt x="4" y="82"/>
                      <a:pt x="10" y="89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65" y="407"/>
                      <a:pt x="311" y="425"/>
                      <a:pt x="363" y="426"/>
                    </a:cubicBezTo>
                    <a:cubicBezTo>
                      <a:pt x="415" y="426"/>
                      <a:pt x="463" y="407"/>
                      <a:pt x="490" y="376"/>
                    </a:cubicBezTo>
                    <a:cubicBezTo>
                      <a:pt x="667" y="176"/>
                      <a:pt x="667" y="176"/>
                      <a:pt x="667" y="176"/>
                    </a:cubicBezTo>
                    <a:cubicBezTo>
                      <a:pt x="828" y="378"/>
                      <a:pt x="828" y="378"/>
                      <a:pt x="828" y="378"/>
                    </a:cubicBezTo>
                    <a:cubicBezTo>
                      <a:pt x="853" y="409"/>
                      <a:pt x="899" y="428"/>
                      <a:pt x="951" y="428"/>
                    </a:cubicBezTo>
                    <a:cubicBezTo>
                      <a:pt x="1003" y="429"/>
                      <a:pt x="1051" y="410"/>
                      <a:pt x="1078" y="379"/>
                    </a:cubicBezTo>
                    <a:cubicBezTo>
                      <a:pt x="1255" y="179"/>
                      <a:pt x="1255" y="179"/>
                      <a:pt x="1255" y="179"/>
                    </a:cubicBezTo>
                    <a:cubicBezTo>
                      <a:pt x="1416" y="381"/>
                      <a:pt x="1416" y="381"/>
                      <a:pt x="1416" y="381"/>
                    </a:cubicBezTo>
                    <a:cubicBezTo>
                      <a:pt x="1441" y="412"/>
                      <a:pt x="1487" y="431"/>
                      <a:pt x="1539" y="431"/>
                    </a:cubicBezTo>
                    <a:cubicBezTo>
                      <a:pt x="1591" y="431"/>
                      <a:pt x="1639" y="413"/>
                      <a:pt x="1666" y="382"/>
                    </a:cubicBezTo>
                    <a:cubicBezTo>
                      <a:pt x="1843" y="181"/>
                      <a:pt x="1843" y="181"/>
                      <a:pt x="1843" y="181"/>
                    </a:cubicBezTo>
                    <a:cubicBezTo>
                      <a:pt x="2004" y="383"/>
                      <a:pt x="2004" y="383"/>
                      <a:pt x="2004" y="383"/>
                    </a:cubicBezTo>
                    <a:cubicBezTo>
                      <a:pt x="2029" y="415"/>
                      <a:pt x="2076" y="434"/>
                      <a:pt x="2128" y="434"/>
                    </a:cubicBezTo>
                    <a:cubicBezTo>
                      <a:pt x="2180" y="434"/>
                      <a:pt x="2227" y="416"/>
                      <a:pt x="2254" y="385"/>
                    </a:cubicBezTo>
                    <a:cubicBezTo>
                      <a:pt x="2506" y="101"/>
                      <a:pt x="2506" y="101"/>
                      <a:pt x="2506" y="101"/>
                    </a:cubicBezTo>
                    <a:cubicBezTo>
                      <a:pt x="2514" y="92"/>
                      <a:pt x="2518" y="83"/>
                      <a:pt x="2517" y="74"/>
                    </a:cubicBezTo>
                    <a:cubicBezTo>
                      <a:pt x="2517" y="52"/>
                      <a:pt x="2517" y="30"/>
                      <a:pt x="2517" y="8"/>
                    </a:cubicBezTo>
                    <a:cubicBezTo>
                      <a:pt x="2517" y="18"/>
                      <a:pt x="2513" y="27"/>
                      <a:pt x="2505" y="36"/>
                    </a:cubicBezTo>
                    <a:close/>
                  </a:path>
                </a:pathLst>
              </a:custGeom>
              <a:ln w="3175">
                <a:solidFill>
                  <a:schemeClr val="bg1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601788" y="3330205"/>
                <a:ext cx="696913" cy="56673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36" y="0"/>
                  </a:cxn>
                  <a:cxn ang="0">
                    <a:pos x="439" y="243"/>
                  </a:cxn>
                  <a:cxn ang="0">
                    <a:pos x="4" y="357"/>
                  </a:cxn>
                  <a:cxn ang="0">
                    <a:pos x="0" y="112"/>
                  </a:cxn>
                </a:cxnLst>
                <a:rect l="0" t="0" r="r" b="b"/>
                <a:pathLst>
                  <a:path w="439" h="357">
                    <a:moveTo>
                      <a:pt x="0" y="112"/>
                    </a:moveTo>
                    <a:lnTo>
                      <a:pt x="436" y="0"/>
                    </a:lnTo>
                    <a:lnTo>
                      <a:pt x="439" y="243"/>
                    </a:lnTo>
                    <a:lnTo>
                      <a:pt x="4" y="357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  <a:alpha val="8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557338" y="3267075"/>
                <a:ext cx="806450" cy="652463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3" y="411"/>
                  </a:cxn>
                  <a:cxn ang="0">
                    <a:pos x="38" y="402"/>
                  </a:cxn>
                  <a:cxn ang="0">
                    <a:pos x="34" y="156"/>
                  </a:cxn>
                  <a:cxn ang="0">
                    <a:pos x="470" y="44"/>
                  </a:cxn>
                  <a:cxn ang="0">
                    <a:pos x="473" y="289"/>
                  </a:cxn>
                  <a:cxn ang="0">
                    <a:pos x="508" y="280"/>
                  </a:cxn>
                  <a:cxn ang="0">
                    <a:pos x="504" y="0"/>
                  </a:cxn>
                  <a:cxn ang="0">
                    <a:pos x="0" y="130"/>
                  </a:cxn>
                </a:cxnLst>
                <a:rect l="0" t="0" r="r" b="b"/>
                <a:pathLst>
                  <a:path w="508" h="411">
                    <a:moveTo>
                      <a:pt x="0" y="130"/>
                    </a:moveTo>
                    <a:lnTo>
                      <a:pt x="3" y="411"/>
                    </a:lnTo>
                    <a:lnTo>
                      <a:pt x="38" y="402"/>
                    </a:lnTo>
                    <a:lnTo>
                      <a:pt x="34" y="156"/>
                    </a:lnTo>
                    <a:lnTo>
                      <a:pt x="470" y="44"/>
                    </a:lnTo>
                    <a:lnTo>
                      <a:pt x="473" y="289"/>
                    </a:lnTo>
                    <a:lnTo>
                      <a:pt x="508" y="280"/>
                    </a:lnTo>
                    <a:lnTo>
                      <a:pt x="504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146175" y="2925763"/>
                <a:ext cx="415925" cy="993775"/>
              </a:xfrm>
              <a:custGeom>
                <a:avLst/>
                <a:gdLst/>
                <a:ahLst/>
                <a:cxnLst>
                  <a:cxn ang="0">
                    <a:pos x="259" y="345"/>
                  </a:cxn>
                  <a:cxn ang="0">
                    <a:pos x="262" y="626"/>
                  </a:cxn>
                  <a:cxn ang="0">
                    <a:pos x="5" y="280"/>
                  </a:cxn>
                  <a:cxn ang="0">
                    <a:pos x="0" y="0"/>
                  </a:cxn>
                  <a:cxn ang="0">
                    <a:pos x="259" y="345"/>
                  </a:cxn>
                </a:cxnLst>
                <a:rect l="0" t="0" r="r" b="b"/>
                <a:pathLst>
                  <a:path w="262" h="626">
                    <a:moveTo>
                      <a:pt x="259" y="345"/>
                    </a:moveTo>
                    <a:lnTo>
                      <a:pt x="262" y="626"/>
                    </a:lnTo>
                    <a:lnTo>
                      <a:pt x="5" y="280"/>
                    </a:lnTo>
                    <a:lnTo>
                      <a:pt x="0" y="0"/>
                    </a:lnTo>
                    <a:lnTo>
                      <a:pt x="259" y="34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146175" y="2724521"/>
                <a:ext cx="1211263" cy="755650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763" y="346"/>
                  </a:cxn>
                  <a:cxn ang="0">
                    <a:pos x="259" y="476"/>
                  </a:cxn>
                  <a:cxn ang="0">
                    <a:pos x="0" y="131"/>
                  </a:cxn>
                  <a:cxn ang="0">
                    <a:pos x="504" y="0"/>
                  </a:cxn>
                </a:cxnLst>
                <a:rect l="0" t="0" r="r" b="b"/>
                <a:pathLst>
                  <a:path w="763" h="476">
                    <a:moveTo>
                      <a:pt x="504" y="0"/>
                    </a:moveTo>
                    <a:lnTo>
                      <a:pt x="763" y="346"/>
                    </a:lnTo>
                    <a:lnTo>
                      <a:pt x="259" y="476"/>
                    </a:lnTo>
                    <a:lnTo>
                      <a:pt x="0" y="13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240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829676" y="1524000"/>
              <a:ext cx="1982951" cy="62390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>
              <a:solidFill>
                <a:schemeClr val="bg1">
                  <a:alpha val="3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Jepni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informatë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praktike</a:t>
              </a:r>
              <a:endParaRPr lang="en-US" sz="2400" kern="0" dirty="0">
                <a:solidFill>
                  <a:schemeClr val="tx2"/>
                </a:solidFill>
                <a:latin typeface="+mj-lt"/>
                <a:ea typeface="Arial" pitchFamily="-97" charset="0"/>
                <a:cs typeface="Arial" pitchFamily="-97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3825" y="3138506"/>
              <a:ext cx="466725" cy="46672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600000">
                <a:rot lat="20163666" lon="892258" rev="20843354"/>
              </a:camera>
              <a:lightRig rig="soft" dir="t"/>
            </a:scene3d>
            <a:sp3d prstMaterial="plastic">
              <a:bevelT w="12700" h="12700"/>
              <a:bevelB w="0" h="5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+mj-lt"/>
                </a:rPr>
                <a:t>1</a:t>
              </a:r>
              <a:endParaRPr lang="ro-RO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11550" y="4119581"/>
              <a:ext cx="466725" cy="4667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600000">
                <a:rot lat="20163666" lon="892258" rev="20843354"/>
              </a:camera>
              <a:lightRig rig="soft" dir="t"/>
            </a:scene3d>
            <a:sp3d prstMaterial="plastic">
              <a:bevelT w="12700" h="12700"/>
              <a:bevelB w="0" h="5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+mj-lt"/>
                </a:rPr>
                <a:t>2</a:t>
              </a:r>
              <a:endParaRPr lang="ro-RO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7900" y="3757631"/>
              <a:ext cx="466725" cy="466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600000">
                <a:rot lat="20163666" lon="892258" rev="20843354"/>
              </a:camera>
              <a:lightRig rig="soft" dir="t"/>
            </a:scene3d>
            <a:sp3d prstMaterial="plastic">
              <a:bevelT w="12700" h="12700"/>
              <a:bevelB w="0" h="5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+mj-lt"/>
                </a:rPr>
                <a:t>3</a:t>
              </a:r>
              <a:endParaRPr lang="ro-RO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02325" y="3176606"/>
              <a:ext cx="466725" cy="4667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600000">
                <a:rot lat="20163666" lon="892258" rev="20843354"/>
              </a:camera>
              <a:lightRig rig="soft" dir="t"/>
            </a:scene3d>
            <a:sp3d prstMaterial="plastic">
              <a:bevelT w="12700" h="12700"/>
              <a:bevelB w="0" h="5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+mj-lt"/>
                </a:rPr>
                <a:t>4</a:t>
              </a:r>
              <a:endParaRPr lang="ro-RO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6300" y="3443306"/>
              <a:ext cx="466725" cy="4667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600000">
                <a:rot lat="20163666" lon="892258" rev="20843354"/>
              </a:camera>
              <a:lightRig rig="soft" dir="t"/>
            </a:scene3d>
            <a:sp3d prstMaterial="plastic">
              <a:bevelT w="12700" h="12700"/>
              <a:bevelB w="0" h="5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+mj-lt"/>
                </a:rPr>
                <a:t>5</a:t>
              </a:r>
              <a:endParaRPr lang="ro-RO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874594" y="1524000"/>
              <a:ext cx="2230820" cy="62390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>
              <a:solidFill>
                <a:schemeClr val="bg1">
                  <a:alpha val="3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Informatat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prezantoni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në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mënyrë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konçize</a:t>
              </a:r>
              <a:endParaRPr lang="en-US" sz="2400" kern="0" dirty="0">
                <a:solidFill>
                  <a:schemeClr val="tx2"/>
                </a:solidFill>
                <a:latin typeface="+mj-lt"/>
                <a:ea typeface="Arial" pitchFamily="-97" charset="0"/>
                <a:cs typeface="Arial" pitchFamily="-97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353284" y="1524000"/>
              <a:ext cx="1920984" cy="62390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>
              <a:solidFill>
                <a:schemeClr val="bg1">
                  <a:alpha val="3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Ofroni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argumente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bindëse</a:t>
              </a:r>
              <a:endParaRPr lang="en-US" sz="2400" kern="0" dirty="0">
                <a:solidFill>
                  <a:schemeClr val="tx2"/>
                </a:solidFill>
                <a:latin typeface="+mj-lt"/>
                <a:ea typeface="Arial" pitchFamily="-97" charset="0"/>
                <a:cs typeface="Arial" pitchFamily="-97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964181" y="5634862"/>
              <a:ext cx="1608146" cy="62390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>
              <a:solidFill>
                <a:schemeClr val="bg1">
                  <a:alpha val="3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Ofroni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fakte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endParaRPr lang="en-US" sz="2400" kern="0" dirty="0">
                <a:solidFill>
                  <a:schemeClr val="tx2"/>
                </a:solidFill>
                <a:latin typeface="+mj-lt"/>
                <a:ea typeface="Arial" pitchFamily="-97" charset="0"/>
                <a:cs typeface="Arial" pitchFamily="-97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75383" y="5634862"/>
              <a:ext cx="1695451" cy="62390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>
              <a:solidFill>
                <a:schemeClr val="bg1">
                  <a:alpha val="3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Qartësoni</a:t>
              </a:r>
              <a:r>
                <a:rPr lang="en-US" sz="2400" kern="0" dirty="0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 </a:t>
              </a:r>
              <a:r>
                <a:rPr lang="en-US" sz="2400" kern="0" dirty="0" err="1" smtClean="0">
                  <a:solidFill>
                    <a:schemeClr val="tx2"/>
                  </a:solidFill>
                  <a:latin typeface="+mj-lt"/>
                  <a:ea typeface="Arial" pitchFamily="-97" charset="0"/>
                  <a:cs typeface="Arial" pitchFamily="-97" charset="0"/>
                </a:rPr>
                <a:t>pritjet</a:t>
              </a:r>
              <a:endParaRPr lang="en-US" sz="2400" kern="0" dirty="0">
                <a:solidFill>
                  <a:schemeClr val="tx2"/>
                </a:solidFill>
                <a:latin typeface="+mj-lt"/>
                <a:ea typeface="Arial" pitchFamily="-97" charset="0"/>
                <a:cs typeface="Arial" pitchFamily="-97" charset="0"/>
              </a:endParaRPr>
            </a:p>
          </p:txBody>
        </p:sp>
        <p:cxnSp>
          <p:nvCxnSpPr>
            <p:cNvPr id="22" name="Straight Arrow Connector 21"/>
            <p:cNvCxnSpPr>
              <a:stCxn id="12" idx="2"/>
            </p:cNvCxnSpPr>
            <p:nvPr/>
          </p:nvCxnSpPr>
          <p:spPr>
            <a:xfrm>
              <a:off x="2821151" y="2147907"/>
              <a:ext cx="90326" cy="904874"/>
            </a:xfrm>
            <a:prstGeom prst="straightConnector1">
              <a:avLst/>
            </a:prstGeom>
            <a:ln>
              <a:solidFill>
                <a:schemeClr val="tx1">
                  <a:alpha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242590" y="2890858"/>
              <a:ext cx="1485903" cy="1588"/>
            </a:xfrm>
            <a:prstGeom prst="straightConnector1">
              <a:avLst/>
            </a:prstGeom>
            <a:ln>
              <a:solidFill>
                <a:schemeClr val="tx1">
                  <a:alpha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6814342" y="2757508"/>
              <a:ext cx="1219203" cy="1588"/>
            </a:xfrm>
            <a:prstGeom prst="straightConnector1">
              <a:avLst/>
            </a:prstGeom>
            <a:ln>
              <a:solidFill>
                <a:schemeClr val="tx1">
                  <a:alpha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5595142" y="4900634"/>
              <a:ext cx="1219203" cy="1588"/>
            </a:xfrm>
            <a:prstGeom prst="straightConnector1">
              <a:avLst/>
            </a:prstGeom>
            <a:ln>
              <a:solidFill>
                <a:schemeClr val="tx1">
                  <a:alpha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3600052" y="5362994"/>
              <a:ext cx="296073" cy="1588"/>
            </a:xfrm>
            <a:prstGeom prst="straightConnector1">
              <a:avLst/>
            </a:prstGeom>
            <a:ln>
              <a:solidFill>
                <a:schemeClr val="tx1">
                  <a:alpha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586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Por</a:t>
            </a:r>
            <a:r>
              <a:rPr lang="en-US" dirty="0" smtClean="0"/>
              <a:t>” </a:t>
            </a:r>
            <a:r>
              <a:rPr lang="en-US" dirty="0" err="1" smtClean="0"/>
              <a:t>ose</a:t>
            </a:r>
            <a:r>
              <a:rPr lang="en-US" dirty="0" smtClean="0"/>
              <a:t> “</a:t>
            </a:r>
            <a:r>
              <a:rPr lang="en-US" dirty="0" err="1" smtClean="0"/>
              <a:t>dhe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63172" name="Picture 4" descr="http://cliparts.co/cliparts/zTX/eKR/zTXeKRA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481" y="1066801"/>
            <a:ext cx="4936519" cy="5791200"/>
          </a:xfrm>
          <a:prstGeom prst="rect">
            <a:avLst/>
          </a:prstGeom>
          <a:noFill/>
        </p:spPr>
      </p:pic>
      <p:sp>
        <p:nvSpPr>
          <p:cNvPr id="6" name="Flowchart: Process 5"/>
          <p:cNvSpPr/>
          <p:nvPr/>
        </p:nvSpPr>
        <p:spPr bwMode="auto">
          <a:xfrm>
            <a:off x="533400" y="1447800"/>
            <a:ext cx="6324600" cy="1600200"/>
          </a:xfrm>
          <a:prstGeom prst="flowChartProcess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pëlqen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ideja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yte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POR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mendoj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se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duhet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ta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zbatojmë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ndryshe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Por</a:t>
            </a:r>
            <a:r>
              <a:rPr lang="en-US" dirty="0" smtClean="0"/>
              <a:t>” </a:t>
            </a:r>
            <a:r>
              <a:rPr lang="en-US" dirty="0" err="1" smtClean="0"/>
              <a:t>ose</a:t>
            </a:r>
            <a:r>
              <a:rPr lang="en-US" dirty="0" smtClean="0"/>
              <a:t> “</a:t>
            </a:r>
            <a:r>
              <a:rPr lang="en-US" dirty="0" err="1" smtClean="0"/>
              <a:t>dhe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63172" name="Picture 4" descr="http://cliparts.co/cliparts/zTX/eKR/zTXeKRA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481" y="1066801"/>
            <a:ext cx="4936519" cy="5791200"/>
          </a:xfrm>
          <a:prstGeom prst="rect">
            <a:avLst/>
          </a:prstGeom>
          <a:noFill/>
        </p:spPr>
      </p:pic>
      <p:sp>
        <p:nvSpPr>
          <p:cNvPr id="6" name="Flowchart: Process 5"/>
          <p:cNvSpPr/>
          <p:nvPr/>
        </p:nvSpPr>
        <p:spPr bwMode="auto">
          <a:xfrm>
            <a:off x="533400" y="1447800"/>
            <a:ext cx="6324600" cy="1600200"/>
          </a:xfrm>
          <a:prstGeom prst="flowChartProcess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pëlqen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ideja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yte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DHE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mendoj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se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duhet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ta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zbatojmë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ndryshe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6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klienëtët</a:t>
            </a:r>
            <a:endParaRPr lang="sq-AL" dirty="0"/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1907704" y="1268760"/>
            <a:ext cx="6120680" cy="5221291"/>
          </a:xfrm>
          <a:custGeom>
            <a:avLst/>
            <a:gdLst/>
            <a:ahLst/>
            <a:cxnLst>
              <a:cxn ang="0">
                <a:pos x="1005" y="2438"/>
              </a:cxn>
              <a:cxn ang="0">
                <a:pos x="1510" y="2794"/>
              </a:cxn>
              <a:cxn ang="0">
                <a:pos x="1819" y="2677"/>
              </a:cxn>
              <a:cxn ang="0">
                <a:pos x="2651" y="1904"/>
              </a:cxn>
              <a:cxn ang="0">
                <a:pos x="927" y="1857"/>
              </a:cxn>
              <a:cxn ang="0">
                <a:pos x="820" y="1817"/>
              </a:cxn>
              <a:cxn ang="0">
                <a:pos x="2190" y="1510"/>
              </a:cxn>
              <a:cxn ang="0">
                <a:pos x="1944" y="1380"/>
              </a:cxn>
              <a:cxn ang="0">
                <a:pos x="1702" y="1836"/>
              </a:cxn>
              <a:cxn ang="0">
                <a:pos x="1571" y="1137"/>
              </a:cxn>
              <a:cxn ang="0">
                <a:pos x="1234" y="1767"/>
              </a:cxn>
              <a:cxn ang="0">
                <a:pos x="1058" y="1510"/>
              </a:cxn>
              <a:cxn ang="0">
                <a:pos x="1061" y="307"/>
              </a:cxn>
              <a:cxn ang="0">
                <a:pos x="248" y="1746"/>
              </a:cxn>
              <a:cxn ang="0">
                <a:pos x="431" y="965"/>
              </a:cxn>
              <a:cxn ang="0">
                <a:pos x="1946" y="384"/>
              </a:cxn>
              <a:cxn ang="0">
                <a:pos x="1616" y="384"/>
              </a:cxn>
              <a:cxn ang="0">
                <a:pos x="1307" y="473"/>
              </a:cxn>
              <a:cxn ang="0">
                <a:pos x="2546" y="1298"/>
              </a:cxn>
              <a:cxn ang="0">
                <a:pos x="2313" y="2077"/>
              </a:cxn>
              <a:cxn ang="0">
                <a:pos x="2416" y="1577"/>
              </a:cxn>
              <a:cxn ang="0">
                <a:pos x="2037" y="968"/>
              </a:cxn>
              <a:cxn ang="0">
                <a:pos x="2114" y="1510"/>
              </a:cxn>
              <a:cxn ang="0">
                <a:pos x="1204" y="2032"/>
              </a:cxn>
              <a:cxn ang="0">
                <a:pos x="1176" y="1102"/>
              </a:cxn>
              <a:cxn ang="0">
                <a:pos x="1304" y="1995"/>
              </a:cxn>
              <a:cxn ang="0">
                <a:pos x="2032" y="1439"/>
              </a:cxn>
              <a:cxn ang="0">
                <a:pos x="1225" y="1067"/>
              </a:cxn>
              <a:cxn ang="0">
                <a:pos x="1424" y="835"/>
              </a:cxn>
              <a:cxn ang="0">
                <a:pos x="797" y="1761"/>
              </a:cxn>
              <a:cxn ang="0">
                <a:pos x="1422" y="760"/>
              </a:cxn>
              <a:cxn ang="0">
                <a:pos x="1166" y="754"/>
              </a:cxn>
              <a:cxn ang="0">
                <a:pos x="770" y="1887"/>
              </a:cxn>
              <a:cxn ang="0">
                <a:pos x="902" y="837"/>
              </a:cxn>
              <a:cxn ang="0">
                <a:pos x="2213" y="938"/>
              </a:cxn>
              <a:cxn ang="0">
                <a:pos x="1510" y="529"/>
              </a:cxn>
              <a:cxn ang="0">
                <a:pos x="492" y="1228"/>
              </a:cxn>
              <a:cxn ang="0">
                <a:pos x="377" y="1510"/>
              </a:cxn>
              <a:cxn ang="0">
                <a:pos x="457" y="1613"/>
              </a:cxn>
              <a:cxn ang="0">
                <a:pos x="986" y="2340"/>
              </a:cxn>
              <a:cxn ang="0">
                <a:pos x="1419" y="2335"/>
              </a:cxn>
              <a:cxn ang="0">
                <a:pos x="1510" y="2265"/>
              </a:cxn>
              <a:cxn ang="0">
                <a:pos x="2192" y="1836"/>
              </a:cxn>
              <a:cxn ang="0">
                <a:pos x="2117" y="2182"/>
              </a:cxn>
              <a:cxn ang="0">
                <a:pos x="1510" y="2490"/>
              </a:cxn>
              <a:cxn ang="0">
                <a:pos x="1740" y="2619"/>
              </a:cxn>
              <a:cxn ang="0">
                <a:pos x="2637" y="1406"/>
              </a:cxn>
              <a:cxn ang="0">
                <a:pos x="2709" y="1667"/>
              </a:cxn>
              <a:cxn ang="0">
                <a:pos x="2251" y="462"/>
              </a:cxn>
              <a:cxn ang="0">
                <a:pos x="2302" y="406"/>
              </a:cxn>
              <a:cxn ang="0">
                <a:pos x="2744" y="2081"/>
              </a:cxn>
              <a:cxn ang="0">
                <a:pos x="2939" y="1388"/>
              </a:cxn>
              <a:cxn ang="0">
                <a:pos x="1771" y="101"/>
              </a:cxn>
              <a:cxn ang="0">
                <a:pos x="2834" y="783"/>
              </a:cxn>
              <a:cxn ang="0">
                <a:pos x="2534" y="2619"/>
              </a:cxn>
              <a:cxn ang="0">
                <a:pos x="679" y="2769"/>
              </a:cxn>
              <a:cxn ang="0">
                <a:pos x="84" y="1015"/>
              </a:cxn>
              <a:cxn ang="0">
                <a:pos x="120" y="1153"/>
              </a:cxn>
              <a:cxn ang="0">
                <a:pos x="820" y="2768"/>
              </a:cxn>
              <a:cxn ang="0">
                <a:pos x="2443" y="2497"/>
              </a:cxn>
              <a:cxn ang="0">
                <a:pos x="726" y="2619"/>
              </a:cxn>
              <a:cxn ang="0">
                <a:pos x="277" y="938"/>
              </a:cxn>
              <a:cxn ang="0">
                <a:pos x="1246" y="101"/>
              </a:cxn>
            </a:cxnLst>
            <a:rect l="0" t="0" r="r" b="b"/>
            <a:pathLst>
              <a:path w="3021" h="3019">
                <a:moveTo>
                  <a:pt x="778" y="2272"/>
                </a:moveTo>
                <a:lnTo>
                  <a:pt x="724" y="2325"/>
                </a:lnTo>
                <a:lnTo>
                  <a:pt x="801" y="2393"/>
                </a:lnTo>
                <a:lnTo>
                  <a:pt x="883" y="2452"/>
                </a:lnTo>
                <a:lnTo>
                  <a:pt x="970" y="2504"/>
                </a:lnTo>
                <a:lnTo>
                  <a:pt x="1061" y="2550"/>
                </a:lnTo>
                <a:lnTo>
                  <a:pt x="1157" y="2586"/>
                </a:lnTo>
                <a:lnTo>
                  <a:pt x="1258" y="2612"/>
                </a:lnTo>
                <a:lnTo>
                  <a:pt x="1361" y="2632"/>
                </a:lnTo>
                <a:lnTo>
                  <a:pt x="1468" y="2640"/>
                </a:lnTo>
                <a:lnTo>
                  <a:pt x="1468" y="2565"/>
                </a:lnTo>
                <a:lnTo>
                  <a:pt x="1368" y="2557"/>
                </a:lnTo>
                <a:lnTo>
                  <a:pt x="1272" y="2539"/>
                </a:lnTo>
                <a:lnTo>
                  <a:pt x="1180" y="2513"/>
                </a:lnTo>
                <a:lnTo>
                  <a:pt x="1091" y="2480"/>
                </a:lnTo>
                <a:lnTo>
                  <a:pt x="1005" y="2438"/>
                </a:lnTo>
                <a:lnTo>
                  <a:pt x="925" y="2389"/>
                </a:lnTo>
                <a:lnTo>
                  <a:pt x="848" y="2333"/>
                </a:lnTo>
                <a:lnTo>
                  <a:pt x="778" y="2272"/>
                </a:lnTo>
                <a:close/>
                <a:moveTo>
                  <a:pt x="506" y="2182"/>
                </a:moveTo>
                <a:lnTo>
                  <a:pt x="441" y="2222"/>
                </a:lnTo>
                <a:lnTo>
                  <a:pt x="508" y="2313"/>
                </a:lnTo>
                <a:lnTo>
                  <a:pt x="583" y="2398"/>
                </a:lnTo>
                <a:lnTo>
                  <a:pt x="663" y="2476"/>
                </a:lnTo>
                <a:lnTo>
                  <a:pt x="752" y="2546"/>
                </a:lnTo>
                <a:lnTo>
                  <a:pt x="846" y="2609"/>
                </a:lnTo>
                <a:lnTo>
                  <a:pt x="946" y="2663"/>
                </a:lnTo>
                <a:lnTo>
                  <a:pt x="1051" y="2708"/>
                </a:lnTo>
                <a:lnTo>
                  <a:pt x="1159" y="2745"/>
                </a:lnTo>
                <a:lnTo>
                  <a:pt x="1272" y="2771"/>
                </a:lnTo>
                <a:lnTo>
                  <a:pt x="1389" y="2789"/>
                </a:lnTo>
                <a:lnTo>
                  <a:pt x="1510" y="2794"/>
                </a:lnTo>
                <a:lnTo>
                  <a:pt x="1623" y="2789"/>
                </a:lnTo>
                <a:lnTo>
                  <a:pt x="1733" y="2775"/>
                </a:lnTo>
                <a:lnTo>
                  <a:pt x="1840" y="2752"/>
                </a:lnTo>
                <a:lnTo>
                  <a:pt x="1942" y="2719"/>
                </a:lnTo>
                <a:lnTo>
                  <a:pt x="2042" y="2679"/>
                </a:lnTo>
                <a:lnTo>
                  <a:pt x="2136" y="2632"/>
                </a:lnTo>
                <a:lnTo>
                  <a:pt x="2227" y="2576"/>
                </a:lnTo>
                <a:lnTo>
                  <a:pt x="2311" y="2513"/>
                </a:lnTo>
                <a:lnTo>
                  <a:pt x="2391" y="2443"/>
                </a:lnTo>
                <a:lnTo>
                  <a:pt x="2337" y="2391"/>
                </a:lnTo>
                <a:lnTo>
                  <a:pt x="2262" y="2456"/>
                </a:lnTo>
                <a:lnTo>
                  <a:pt x="2182" y="2513"/>
                </a:lnTo>
                <a:lnTo>
                  <a:pt x="2098" y="2565"/>
                </a:lnTo>
                <a:lnTo>
                  <a:pt x="2009" y="2611"/>
                </a:lnTo>
                <a:lnTo>
                  <a:pt x="1915" y="2647"/>
                </a:lnTo>
                <a:lnTo>
                  <a:pt x="1819" y="2677"/>
                </a:lnTo>
                <a:lnTo>
                  <a:pt x="1717" y="2700"/>
                </a:lnTo>
                <a:lnTo>
                  <a:pt x="1614" y="2712"/>
                </a:lnTo>
                <a:lnTo>
                  <a:pt x="1510" y="2717"/>
                </a:lnTo>
                <a:lnTo>
                  <a:pt x="1398" y="2712"/>
                </a:lnTo>
                <a:lnTo>
                  <a:pt x="1288" y="2696"/>
                </a:lnTo>
                <a:lnTo>
                  <a:pt x="1181" y="2672"/>
                </a:lnTo>
                <a:lnTo>
                  <a:pt x="1078" y="2637"/>
                </a:lnTo>
                <a:lnTo>
                  <a:pt x="981" y="2595"/>
                </a:lnTo>
                <a:lnTo>
                  <a:pt x="886" y="2544"/>
                </a:lnTo>
                <a:lnTo>
                  <a:pt x="799" y="2485"/>
                </a:lnTo>
                <a:lnTo>
                  <a:pt x="715" y="2419"/>
                </a:lnTo>
                <a:lnTo>
                  <a:pt x="639" y="2346"/>
                </a:lnTo>
                <a:lnTo>
                  <a:pt x="569" y="2267"/>
                </a:lnTo>
                <a:lnTo>
                  <a:pt x="506" y="2182"/>
                </a:lnTo>
                <a:close/>
                <a:moveTo>
                  <a:pt x="2683" y="1802"/>
                </a:moveTo>
                <a:lnTo>
                  <a:pt x="2651" y="1904"/>
                </a:lnTo>
                <a:lnTo>
                  <a:pt x="2613" y="2002"/>
                </a:lnTo>
                <a:lnTo>
                  <a:pt x="2566" y="2096"/>
                </a:lnTo>
                <a:lnTo>
                  <a:pt x="2512" y="2185"/>
                </a:lnTo>
                <a:lnTo>
                  <a:pt x="2449" y="2269"/>
                </a:lnTo>
                <a:lnTo>
                  <a:pt x="2381" y="2347"/>
                </a:lnTo>
                <a:lnTo>
                  <a:pt x="2433" y="2401"/>
                </a:lnTo>
                <a:lnTo>
                  <a:pt x="2498" y="2332"/>
                </a:lnTo>
                <a:lnTo>
                  <a:pt x="2555" y="2255"/>
                </a:lnTo>
                <a:lnTo>
                  <a:pt x="2608" y="2177"/>
                </a:lnTo>
                <a:lnTo>
                  <a:pt x="2655" y="2093"/>
                </a:lnTo>
                <a:lnTo>
                  <a:pt x="2695" y="2006"/>
                </a:lnTo>
                <a:lnTo>
                  <a:pt x="2730" y="1915"/>
                </a:lnTo>
                <a:lnTo>
                  <a:pt x="2756" y="1821"/>
                </a:lnTo>
                <a:lnTo>
                  <a:pt x="2683" y="1802"/>
                </a:lnTo>
                <a:close/>
                <a:moveTo>
                  <a:pt x="892" y="1791"/>
                </a:moveTo>
                <a:lnTo>
                  <a:pt x="927" y="1857"/>
                </a:lnTo>
                <a:lnTo>
                  <a:pt x="967" y="1918"/>
                </a:lnTo>
                <a:lnTo>
                  <a:pt x="1016" y="1976"/>
                </a:lnTo>
                <a:lnTo>
                  <a:pt x="1068" y="2027"/>
                </a:lnTo>
                <a:lnTo>
                  <a:pt x="1127" y="2072"/>
                </a:lnTo>
                <a:lnTo>
                  <a:pt x="1190" y="2110"/>
                </a:lnTo>
                <a:lnTo>
                  <a:pt x="1258" y="2140"/>
                </a:lnTo>
                <a:lnTo>
                  <a:pt x="1330" y="2164"/>
                </a:lnTo>
                <a:lnTo>
                  <a:pt x="1311" y="2238"/>
                </a:lnTo>
                <a:lnTo>
                  <a:pt x="1230" y="2211"/>
                </a:lnTo>
                <a:lnTo>
                  <a:pt x="1154" y="2175"/>
                </a:lnTo>
                <a:lnTo>
                  <a:pt x="1082" y="2133"/>
                </a:lnTo>
                <a:lnTo>
                  <a:pt x="1017" y="2082"/>
                </a:lnTo>
                <a:lnTo>
                  <a:pt x="958" y="2025"/>
                </a:lnTo>
                <a:lnTo>
                  <a:pt x="904" y="1960"/>
                </a:lnTo>
                <a:lnTo>
                  <a:pt x="859" y="1892"/>
                </a:lnTo>
                <a:lnTo>
                  <a:pt x="820" y="1817"/>
                </a:lnTo>
                <a:lnTo>
                  <a:pt x="892" y="1791"/>
                </a:lnTo>
                <a:close/>
                <a:moveTo>
                  <a:pt x="2164" y="1130"/>
                </a:moveTo>
                <a:lnTo>
                  <a:pt x="2199" y="1200"/>
                </a:lnTo>
                <a:lnTo>
                  <a:pt x="2227" y="1273"/>
                </a:lnTo>
                <a:lnTo>
                  <a:pt x="2248" y="1350"/>
                </a:lnTo>
                <a:lnTo>
                  <a:pt x="2262" y="1428"/>
                </a:lnTo>
                <a:lnTo>
                  <a:pt x="2265" y="1510"/>
                </a:lnTo>
                <a:lnTo>
                  <a:pt x="2262" y="1582"/>
                </a:lnTo>
                <a:lnTo>
                  <a:pt x="2253" y="1650"/>
                </a:lnTo>
                <a:lnTo>
                  <a:pt x="2237" y="1716"/>
                </a:lnTo>
                <a:lnTo>
                  <a:pt x="2215" y="1781"/>
                </a:lnTo>
                <a:lnTo>
                  <a:pt x="2147" y="1749"/>
                </a:lnTo>
                <a:lnTo>
                  <a:pt x="2166" y="1693"/>
                </a:lnTo>
                <a:lnTo>
                  <a:pt x="2180" y="1634"/>
                </a:lnTo>
                <a:lnTo>
                  <a:pt x="2187" y="1573"/>
                </a:lnTo>
                <a:lnTo>
                  <a:pt x="2190" y="1510"/>
                </a:lnTo>
                <a:lnTo>
                  <a:pt x="2187" y="1437"/>
                </a:lnTo>
                <a:lnTo>
                  <a:pt x="2175" y="1366"/>
                </a:lnTo>
                <a:lnTo>
                  <a:pt x="2155" y="1298"/>
                </a:lnTo>
                <a:lnTo>
                  <a:pt x="2131" y="1231"/>
                </a:lnTo>
                <a:lnTo>
                  <a:pt x="2098" y="1169"/>
                </a:lnTo>
                <a:lnTo>
                  <a:pt x="2164" y="1130"/>
                </a:lnTo>
                <a:close/>
                <a:moveTo>
                  <a:pt x="1510" y="1057"/>
                </a:moveTo>
                <a:lnTo>
                  <a:pt x="1578" y="1062"/>
                </a:lnTo>
                <a:lnTo>
                  <a:pt x="1641" y="1076"/>
                </a:lnTo>
                <a:lnTo>
                  <a:pt x="1702" y="1099"/>
                </a:lnTo>
                <a:lnTo>
                  <a:pt x="1757" y="1130"/>
                </a:lnTo>
                <a:lnTo>
                  <a:pt x="1808" y="1169"/>
                </a:lnTo>
                <a:lnTo>
                  <a:pt x="1852" y="1214"/>
                </a:lnTo>
                <a:lnTo>
                  <a:pt x="1890" y="1264"/>
                </a:lnTo>
                <a:lnTo>
                  <a:pt x="1922" y="1320"/>
                </a:lnTo>
                <a:lnTo>
                  <a:pt x="1944" y="1380"/>
                </a:lnTo>
                <a:lnTo>
                  <a:pt x="1958" y="1444"/>
                </a:lnTo>
                <a:lnTo>
                  <a:pt x="1963" y="1510"/>
                </a:lnTo>
                <a:lnTo>
                  <a:pt x="1958" y="1580"/>
                </a:lnTo>
                <a:lnTo>
                  <a:pt x="1942" y="1648"/>
                </a:lnTo>
                <a:lnTo>
                  <a:pt x="1916" y="1711"/>
                </a:lnTo>
                <a:lnTo>
                  <a:pt x="1883" y="1768"/>
                </a:lnTo>
                <a:lnTo>
                  <a:pt x="1841" y="1821"/>
                </a:lnTo>
                <a:lnTo>
                  <a:pt x="1792" y="1864"/>
                </a:lnTo>
                <a:lnTo>
                  <a:pt x="1737" y="1903"/>
                </a:lnTo>
                <a:lnTo>
                  <a:pt x="1675" y="1932"/>
                </a:lnTo>
                <a:lnTo>
                  <a:pt x="1611" y="1952"/>
                </a:lnTo>
                <a:lnTo>
                  <a:pt x="1541" y="1962"/>
                </a:lnTo>
                <a:lnTo>
                  <a:pt x="1541" y="1887"/>
                </a:lnTo>
                <a:lnTo>
                  <a:pt x="1599" y="1878"/>
                </a:lnTo>
                <a:lnTo>
                  <a:pt x="1651" y="1861"/>
                </a:lnTo>
                <a:lnTo>
                  <a:pt x="1702" y="1836"/>
                </a:lnTo>
                <a:lnTo>
                  <a:pt x="1747" y="1805"/>
                </a:lnTo>
                <a:lnTo>
                  <a:pt x="1787" y="1767"/>
                </a:lnTo>
                <a:lnTo>
                  <a:pt x="1822" y="1725"/>
                </a:lnTo>
                <a:lnTo>
                  <a:pt x="1850" y="1676"/>
                </a:lnTo>
                <a:lnTo>
                  <a:pt x="1871" y="1624"/>
                </a:lnTo>
                <a:lnTo>
                  <a:pt x="1883" y="1570"/>
                </a:lnTo>
                <a:lnTo>
                  <a:pt x="1888" y="1510"/>
                </a:lnTo>
                <a:lnTo>
                  <a:pt x="1883" y="1449"/>
                </a:lnTo>
                <a:lnTo>
                  <a:pt x="1869" y="1390"/>
                </a:lnTo>
                <a:lnTo>
                  <a:pt x="1846" y="1336"/>
                </a:lnTo>
                <a:lnTo>
                  <a:pt x="1815" y="1287"/>
                </a:lnTo>
                <a:lnTo>
                  <a:pt x="1778" y="1242"/>
                </a:lnTo>
                <a:lnTo>
                  <a:pt x="1733" y="1205"/>
                </a:lnTo>
                <a:lnTo>
                  <a:pt x="1684" y="1174"/>
                </a:lnTo>
                <a:lnTo>
                  <a:pt x="1630" y="1151"/>
                </a:lnTo>
                <a:lnTo>
                  <a:pt x="1571" y="1137"/>
                </a:lnTo>
                <a:lnTo>
                  <a:pt x="1510" y="1132"/>
                </a:lnTo>
                <a:lnTo>
                  <a:pt x="1449" y="1137"/>
                </a:lnTo>
                <a:lnTo>
                  <a:pt x="1391" y="1151"/>
                </a:lnTo>
                <a:lnTo>
                  <a:pt x="1337" y="1174"/>
                </a:lnTo>
                <a:lnTo>
                  <a:pt x="1288" y="1205"/>
                </a:lnTo>
                <a:lnTo>
                  <a:pt x="1243" y="1242"/>
                </a:lnTo>
                <a:lnTo>
                  <a:pt x="1206" y="1287"/>
                </a:lnTo>
                <a:lnTo>
                  <a:pt x="1174" y="1336"/>
                </a:lnTo>
                <a:lnTo>
                  <a:pt x="1152" y="1390"/>
                </a:lnTo>
                <a:lnTo>
                  <a:pt x="1138" y="1449"/>
                </a:lnTo>
                <a:lnTo>
                  <a:pt x="1133" y="1510"/>
                </a:lnTo>
                <a:lnTo>
                  <a:pt x="1138" y="1570"/>
                </a:lnTo>
                <a:lnTo>
                  <a:pt x="1150" y="1624"/>
                </a:lnTo>
                <a:lnTo>
                  <a:pt x="1171" y="1676"/>
                </a:lnTo>
                <a:lnTo>
                  <a:pt x="1199" y="1725"/>
                </a:lnTo>
                <a:lnTo>
                  <a:pt x="1234" y="1767"/>
                </a:lnTo>
                <a:lnTo>
                  <a:pt x="1274" y="1805"/>
                </a:lnTo>
                <a:lnTo>
                  <a:pt x="1319" y="1836"/>
                </a:lnTo>
                <a:lnTo>
                  <a:pt x="1368" y="1861"/>
                </a:lnTo>
                <a:lnTo>
                  <a:pt x="1422" y="1878"/>
                </a:lnTo>
                <a:lnTo>
                  <a:pt x="1480" y="1887"/>
                </a:lnTo>
                <a:lnTo>
                  <a:pt x="1480" y="1962"/>
                </a:lnTo>
                <a:lnTo>
                  <a:pt x="1410" y="1952"/>
                </a:lnTo>
                <a:lnTo>
                  <a:pt x="1346" y="1932"/>
                </a:lnTo>
                <a:lnTo>
                  <a:pt x="1284" y="1903"/>
                </a:lnTo>
                <a:lnTo>
                  <a:pt x="1229" y="1864"/>
                </a:lnTo>
                <a:lnTo>
                  <a:pt x="1180" y="1821"/>
                </a:lnTo>
                <a:lnTo>
                  <a:pt x="1138" y="1768"/>
                </a:lnTo>
                <a:lnTo>
                  <a:pt x="1105" y="1711"/>
                </a:lnTo>
                <a:lnTo>
                  <a:pt x="1078" y="1648"/>
                </a:lnTo>
                <a:lnTo>
                  <a:pt x="1063" y="1580"/>
                </a:lnTo>
                <a:lnTo>
                  <a:pt x="1058" y="1510"/>
                </a:lnTo>
                <a:lnTo>
                  <a:pt x="1063" y="1444"/>
                </a:lnTo>
                <a:lnTo>
                  <a:pt x="1077" y="1380"/>
                </a:lnTo>
                <a:lnTo>
                  <a:pt x="1099" y="1320"/>
                </a:lnTo>
                <a:lnTo>
                  <a:pt x="1131" y="1264"/>
                </a:lnTo>
                <a:lnTo>
                  <a:pt x="1169" y="1214"/>
                </a:lnTo>
                <a:lnTo>
                  <a:pt x="1213" y="1169"/>
                </a:lnTo>
                <a:lnTo>
                  <a:pt x="1263" y="1130"/>
                </a:lnTo>
                <a:lnTo>
                  <a:pt x="1319" y="1099"/>
                </a:lnTo>
                <a:lnTo>
                  <a:pt x="1379" y="1076"/>
                </a:lnTo>
                <a:lnTo>
                  <a:pt x="1443" y="1062"/>
                </a:lnTo>
                <a:lnTo>
                  <a:pt x="1510" y="1057"/>
                </a:lnTo>
                <a:close/>
                <a:moveTo>
                  <a:pt x="1510" y="227"/>
                </a:moveTo>
                <a:lnTo>
                  <a:pt x="1393" y="232"/>
                </a:lnTo>
                <a:lnTo>
                  <a:pt x="1279" y="248"/>
                </a:lnTo>
                <a:lnTo>
                  <a:pt x="1169" y="272"/>
                </a:lnTo>
                <a:lnTo>
                  <a:pt x="1061" y="307"/>
                </a:lnTo>
                <a:lnTo>
                  <a:pt x="960" y="351"/>
                </a:lnTo>
                <a:lnTo>
                  <a:pt x="862" y="401"/>
                </a:lnTo>
                <a:lnTo>
                  <a:pt x="770" y="462"/>
                </a:lnTo>
                <a:lnTo>
                  <a:pt x="682" y="529"/>
                </a:lnTo>
                <a:lnTo>
                  <a:pt x="602" y="602"/>
                </a:lnTo>
                <a:lnTo>
                  <a:pt x="527" y="684"/>
                </a:lnTo>
                <a:lnTo>
                  <a:pt x="461" y="769"/>
                </a:lnTo>
                <a:lnTo>
                  <a:pt x="401" y="862"/>
                </a:lnTo>
                <a:lnTo>
                  <a:pt x="349" y="959"/>
                </a:lnTo>
                <a:lnTo>
                  <a:pt x="305" y="1062"/>
                </a:lnTo>
                <a:lnTo>
                  <a:pt x="270" y="1169"/>
                </a:lnTo>
                <a:lnTo>
                  <a:pt x="246" y="1280"/>
                </a:lnTo>
                <a:lnTo>
                  <a:pt x="230" y="1394"/>
                </a:lnTo>
                <a:lnTo>
                  <a:pt x="225" y="1510"/>
                </a:lnTo>
                <a:lnTo>
                  <a:pt x="230" y="1629"/>
                </a:lnTo>
                <a:lnTo>
                  <a:pt x="248" y="1746"/>
                </a:lnTo>
                <a:lnTo>
                  <a:pt x="274" y="1859"/>
                </a:lnTo>
                <a:lnTo>
                  <a:pt x="309" y="1967"/>
                </a:lnTo>
                <a:lnTo>
                  <a:pt x="354" y="2072"/>
                </a:lnTo>
                <a:lnTo>
                  <a:pt x="408" y="2171"/>
                </a:lnTo>
                <a:lnTo>
                  <a:pt x="475" y="2131"/>
                </a:lnTo>
                <a:lnTo>
                  <a:pt x="424" y="2039"/>
                </a:lnTo>
                <a:lnTo>
                  <a:pt x="380" y="1939"/>
                </a:lnTo>
                <a:lnTo>
                  <a:pt x="347" y="1838"/>
                </a:lnTo>
                <a:lnTo>
                  <a:pt x="323" y="1732"/>
                </a:lnTo>
                <a:lnTo>
                  <a:pt x="307" y="1622"/>
                </a:lnTo>
                <a:lnTo>
                  <a:pt x="302" y="1510"/>
                </a:lnTo>
                <a:lnTo>
                  <a:pt x="307" y="1394"/>
                </a:lnTo>
                <a:lnTo>
                  <a:pt x="323" y="1280"/>
                </a:lnTo>
                <a:lnTo>
                  <a:pt x="351" y="1170"/>
                </a:lnTo>
                <a:lnTo>
                  <a:pt x="385" y="1066"/>
                </a:lnTo>
                <a:lnTo>
                  <a:pt x="431" y="965"/>
                </a:lnTo>
                <a:lnTo>
                  <a:pt x="485" y="869"/>
                </a:lnTo>
                <a:lnTo>
                  <a:pt x="548" y="780"/>
                </a:lnTo>
                <a:lnTo>
                  <a:pt x="618" y="696"/>
                </a:lnTo>
                <a:lnTo>
                  <a:pt x="694" y="619"/>
                </a:lnTo>
                <a:lnTo>
                  <a:pt x="778" y="549"/>
                </a:lnTo>
                <a:lnTo>
                  <a:pt x="869" y="487"/>
                </a:lnTo>
                <a:lnTo>
                  <a:pt x="965" y="433"/>
                </a:lnTo>
                <a:lnTo>
                  <a:pt x="1065" y="387"/>
                </a:lnTo>
                <a:lnTo>
                  <a:pt x="1171" y="352"/>
                </a:lnTo>
                <a:lnTo>
                  <a:pt x="1281" y="325"/>
                </a:lnTo>
                <a:lnTo>
                  <a:pt x="1393" y="309"/>
                </a:lnTo>
                <a:lnTo>
                  <a:pt x="1510" y="304"/>
                </a:lnTo>
                <a:lnTo>
                  <a:pt x="1623" y="309"/>
                </a:lnTo>
                <a:lnTo>
                  <a:pt x="1735" y="325"/>
                </a:lnTo>
                <a:lnTo>
                  <a:pt x="1841" y="349"/>
                </a:lnTo>
                <a:lnTo>
                  <a:pt x="1946" y="384"/>
                </a:lnTo>
                <a:lnTo>
                  <a:pt x="2044" y="427"/>
                </a:lnTo>
                <a:lnTo>
                  <a:pt x="2138" y="480"/>
                </a:lnTo>
                <a:lnTo>
                  <a:pt x="2227" y="539"/>
                </a:lnTo>
                <a:lnTo>
                  <a:pt x="2311" y="605"/>
                </a:lnTo>
                <a:lnTo>
                  <a:pt x="2388" y="680"/>
                </a:lnTo>
                <a:lnTo>
                  <a:pt x="2457" y="760"/>
                </a:lnTo>
                <a:lnTo>
                  <a:pt x="2396" y="804"/>
                </a:lnTo>
                <a:lnTo>
                  <a:pt x="2330" y="729"/>
                </a:lnTo>
                <a:lnTo>
                  <a:pt x="2258" y="659"/>
                </a:lnTo>
                <a:lnTo>
                  <a:pt x="2182" y="598"/>
                </a:lnTo>
                <a:lnTo>
                  <a:pt x="2098" y="543"/>
                </a:lnTo>
                <a:lnTo>
                  <a:pt x="2011" y="494"/>
                </a:lnTo>
                <a:lnTo>
                  <a:pt x="1918" y="454"/>
                </a:lnTo>
                <a:lnTo>
                  <a:pt x="1820" y="422"/>
                </a:lnTo>
                <a:lnTo>
                  <a:pt x="1721" y="398"/>
                </a:lnTo>
                <a:lnTo>
                  <a:pt x="1616" y="384"/>
                </a:lnTo>
                <a:lnTo>
                  <a:pt x="1510" y="379"/>
                </a:lnTo>
                <a:lnTo>
                  <a:pt x="1400" y="384"/>
                </a:lnTo>
                <a:lnTo>
                  <a:pt x="1293" y="400"/>
                </a:lnTo>
                <a:lnTo>
                  <a:pt x="1190" y="424"/>
                </a:lnTo>
                <a:lnTo>
                  <a:pt x="1091" y="459"/>
                </a:lnTo>
                <a:lnTo>
                  <a:pt x="995" y="502"/>
                </a:lnTo>
                <a:lnTo>
                  <a:pt x="906" y="553"/>
                </a:lnTo>
                <a:lnTo>
                  <a:pt x="820" y="612"/>
                </a:lnTo>
                <a:lnTo>
                  <a:pt x="742" y="679"/>
                </a:lnTo>
                <a:lnTo>
                  <a:pt x="796" y="733"/>
                </a:lnTo>
                <a:lnTo>
                  <a:pt x="869" y="670"/>
                </a:lnTo>
                <a:lnTo>
                  <a:pt x="948" y="616"/>
                </a:lnTo>
                <a:lnTo>
                  <a:pt x="1031" y="567"/>
                </a:lnTo>
                <a:lnTo>
                  <a:pt x="1119" y="527"/>
                </a:lnTo>
                <a:lnTo>
                  <a:pt x="1211" y="495"/>
                </a:lnTo>
                <a:lnTo>
                  <a:pt x="1307" y="473"/>
                </a:lnTo>
                <a:lnTo>
                  <a:pt x="1407" y="459"/>
                </a:lnTo>
                <a:lnTo>
                  <a:pt x="1510" y="454"/>
                </a:lnTo>
                <a:lnTo>
                  <a:pt x="1618" y="459"/>
                </a:lnTo>
                <a:lnTo>
                  <a:pt x="1723" y="475"/>
                </a:lnTo>
                <a:lnTo>
                  <a:pt x="1824" y="501"/>
                </a:lnTo>
                <a:lnTo>
                  <a:pt x="1922" y="537"/>
                </a:lnTo>
                <a:lnTo>
                  <a:pt x="2014" y="581"/>
                </a:lnTo>
                <a:lnTo>
                  <a:pt x="2101" y="633"/>
                </a:lnTo>
                <a:lnTo>
                  <a:pt x="2183" y="694"/>
                </a:lnTo>
                <a:lnTo>
                  <a:pt x="2258" y="762"/>
                </a:lnTo>
                <a:lnTo>
                  <a:pt x="2327" y="837"/>
                </a:lnTo>
                <a:lnTo>
                  <a:pt x="2388" y="919"/>
                </a:lnTo>
                <a:lnTo>
                  <a:pt x="2440" y="1006"/>
                </a:lnTo>
                <a:lnTo>
                  <a:pt x="2484" y="1099"/>
                </a:lnTo>
                <a:lnTo>
                  <a:pt x="2520" y="1196"/>
                </a:lnTo>
                <a:lnTo>
                  <a:pt x="2546" y="1298"/>
                </a:lnTo>
                <a:lnTo>
                  <a:pt x="2562" y="1402"/>
                </a:lnTo>
                <a:lnTo>
                  <a:pt x="2567" y="1510"/>
                </a:lnTo>
                <a:lnTo>
                  <a:pt x="2562" y="1611"/>
                </a:lnTo>
                <a:lnTo>
                  <a:pt x="2548" y="1711"/>
                </a:lnTo>
                <a:lnTo>
                  <a:pt x="2526" y="1805"/>
                </a:lnTo>
                <a:lnTo>
                  <a:pt x="2494" y="1897"/>
                </a:lnTo>
                <a:lnTo>
                  <a:pt x="2456" y="1985"/>
                </a:lnTo>
                <a:lnTo>
                  <a:pt x="2409" y="2068"/>
                </a:lnTo>
                <a:lnTo>
                  <a:pt x="2354" y="2147"/>
                </a:lnTo>
                <a:lnTo>
                  <a:pt x="2293" y="2220"/>
                </a:lnTo>
                <a:lnTo>
                  <a:pt x="2227" y="2288"/>
                </a:lnTo>
                <a:lnTo>
                  <a:pt x="2154" y="2349"/>
                </a:lnTo>
                <a:lnTo>
                  <a:pt x="2108" y="2288"/>
                </a:lnTo>
                <a:lnTo>
                  <a:pt x="2183" y="2225"/>
                </a:lnTo>
                <a:lnTo>
                  <a:pt x="2251" y="2154"/>
                </a:lnTo>
                <a:lnTo>
                  <a:pt x="2313" y="2077"/>
                </a:lnTo>
                <a:lnTo>
                  <a:pt x="2365" y="1993"/>
                </a:lnTo>
                <a:lnTo>
                  <a:pt x="2409" y="1906"/>
                </a:lnTo>
                <a:lnTo>
                  <a:pt x="2445" y="1812"/>
                </a:lnTo>
                <a:lnTo>
                  <a:pt x="2471" y="1714"/>
                </a:lnTo>
                <a:lnTo>
                  <a:pt x="2487" y="1615"/>
                </a:lnTo>
                <a:lnTo>
                  <a:pt x="2492" y="1510"/>
                </a:lnTo>
                <a:lnTo>
                  <a:pt x="2489" y="1428"/>
                </a:lnTo>
                <a:lnTo>
                  <a:pt x="2478" y="1346"/>
                </a:lnTo>
                <a:lnTo>
                  <a:pt x="2463" y="1268"/>
                </a:lnTo>
                <a:lnTo>
                  <a:pt x="2440" y="1193"/>
                </a:lnTo>
                <a:lnTo>
                  <a:pt x="2368" y="1219"/>
                </a:lnTo>
                <a:lnTo>
                  <a:pt x="2389" y="1289"/>
                </a:lnTo>
                <a:lnTo>
                  <a:pt x="2405" y="1362"/>
                </a:lnTo>
                <a:lnTo>
                  <a:pt x="2414" y="1435"/>
                </a:lnTo>
                <a:lnTo>
                  <a:pt x="2417" y="1510"/>
                </a:lnTo>
                <a:lnTo>
                  <a:pt x="2416" y="1577"/>
                </a:lnTo>
                <a:lnTo>
                  <a:pt x="2407" y="1643"/>
                </a:lnTo>
                <a:lnTo>
                  <a:pt x="2332" y="1631"/>
                </a:lnTo>
                <a:lnTo>
                  <a:pt x="2339" y="1571"/>
                </a:lnTo>
                <a:lnTo>
                  <a:pt x="2340" y="1510"/>
                </a:lnTo>
                <a:lnTo>
                  <a:pt x="2335" y="1414"/>
                </a:lnTo>
                <a:lnTo>
                  <a:pt x="2320" y="1320"/>
                </a:lnTo>
                <a:lnTo>
                  <a:pt x="2293" y="1231"/>
                </a:lnTo>
                <a:lnTo>
                  <a:pt x="2257" y="1148"/>
                </a:lnTo>
                <a:lnTo>
                  <a:pt x="2213" y="1067"/>
                </a:lnTo>
                <a:lnTo>
                  <a:pt x="2161" y="992"/>
                </a:lnTo>
                <a:lnTo>
                  <a:pt x="2100" y="926"/>
                </a:lnTo>
                <a:lnTo>
                  <a:pt x="2033" y="865"/>
                </a:lnTo>
                <a:lnTo>
                  <a:pt x="1960" y="811"/>
                </a:lnTo>
                <a:lnTo>
                  <a:pt x="1920" y="876"/>
                </a:lnTo>
                <a:lnTo>
                  <a:pt x="1981" y="919"/>
                </a:lnTo>
                <a:lnTo>
                  <a:pt x="2037" y="968"/>
                </a:lnTo>
                <a:lnTo>
                  <a:pt x="2086" y="1022"/>
                </a:lnTo>
                <a:lnTo>
                  <a:pt x="2131" y="1080"/>
                </a:lnTo>
                <a:lnTo>
                  <a:pt x="2065" y="1118"/>
                </a:lnTo>
                <a:lnTo>
                  <a:pt x="2026" y="1067"/>
                </a:lnTo>
                <a:lnTo>
                  <a:pt x="1981" y="1022"/>
                </a:lnTo>
                <a:lnTo>
                  <a:pt x="1934" y="980"/>
                </a:lnTo>
                <a:lnTo>
                  <a:pt x="1881" y="942"/>
                </a:lnTo>
                <a:lnTo>
                  <a:pt x="1843" y="1006"/>
                </a:lnTo>
                <a:lnTo>
                  <a:pt x="1901" y="1050"/>
                </a:lnTo>
                <a:lnTo>
                  <a:pt x="1953" y="1101"/>
                </a:lnTo>
                <a:lnTo>
                  <a:pt x="2000" y="1158"/>
                </a:lnTo>
                <a:lnTo>
                  <a:pt x="2039" y="1219"/>
                </a:lnTo>
                <a:lnTo>
                  <a:pt x="2070" y="1287"/>
                </a:lnTo>
                <a:lnTo>
                  <a:pt x="2094" y="1359"/>
                </a:lnTo>
                <a:lnTo>
                  <a:pt x="2108" y="1432"/>
                </a:lnTo>
                <a:lnTo>
                  <a:pt x="2114" y="1510"/>
                </a:lnTo>
                <a:lnTo>
                  <a:pt x="2108" y="1592"/>
                </a:lnTo>
                <a:lnTo>
                  <a:pt x="2093" y="1671"/>
                </a:lnTo>
                <a:lnTo>
                  <a:pt x="2066" y="1746"/>
                </a:lnTo>
                <a:lnTo>
                  <a:pt x="2032" y="1816"/>
                </a:lnTo>
                <a:lnTo>
                  <a:pt x="1988" y="1878"/>
                </a:lnTo>
                <a:lnTo>
                  <a:pt x="1937" y="1938"/>
                </a:lnTo>
                <a:lnTo>
                  <a:pt x="1878" y="1988"/>
                </a:lnTo>
                <a:lnTo>
                  <a:pt x="1815" y="2032"/>
                </a:lnTo>
                <a:lnTo>
                  <a:pt x="1745" y="2067"/>
                </a:lnTo>
                <a:lnTo>
                  <a:pt x="1670" y="2093"/>
                </a:lnTo>
                <a:lnTo>
                  <a:pt x="1592" y="2108"/>
                </a:lnTo>
                <a:lnTo>
                  <a:pt x="1510" y="2114"/>
                </a:lnTo>
                <a:lnTo>
                  <a:pt x="1428" y="2108"/>
                </a:lnTo>
                <a:lnTo>
                  <a:pt x="1349" y="2093"/>
                </a:lnTo>
                <a:lnTo>
                  <a:pt x="1274" y="2067"/>
                </a:lnTo>
                <a:lnTo>
                  <a:pt x="1204" y="2032"/>
                </a:lnTo>
                <a:lnTo>
                  <a:pt x="1141" y="1988"/>
                </a:lnTo>
                <a:lnTo>
                  <a:pt x="1082" y="1938"/>
                </a:lnTo>
                <a:lnTo>
                  <a:pt x="1031" y="1878"/>
                </a:lnTo>
                <a:lnTo>
                  <a:pt x="988" y="1816"/>
                </a:lnTo>
                <a:lnTo>
                  <a:pt x="953" y="1746"/>
                </a:lnTo>
                <a:lnTo>
                  <a:pt x="927" y="1671"/>
                </a:lnTo>
                <a:lnTo>
                  <a:pt x="911" y="1592"/>
                </a:lnTo>
                <a:lnTo>
                  <a:pt x="906" y="1510"/>
                </a:lnTo>
                <a:lnTo>
                  <a:pt x="911" y="1430"/>
                </a:lnTo>
                <a:lnTo>
                  <a:pt x="927" y="1353"/>
                </a:lnTo>
                <a:lnTo>
                  <a:pt x="951" y="1280"/>
                </a:lnTo>
                <a:lnTo>
                  <a:pt x="984" y="1212"/>
                </a:lnTo>
                <a:lnTo>
                  <a:pt x="1026" y="1149"/>
                </a:lnTo>
                <a:lnTo>
                  <a:pt x="1075" y="1092"/>
                </a:lnTo>
                <a:lnTo>
                  <a:pt x="1131" y="1041"/>
                </a:lnTo>
                <a:lnTo>
                  <a:pt x="1176" y="1102"/>
                </a:lnTo>
                <a:lnTo>
                  <a:pt x="1127" y="1148"/>
                </a:lnTo>
                <a:lnTo>
                  <a:pt x="1085" y="1196"/>
                </a:lnTo>
                <a:lnTo>
                  <a:pt x="1051" y="1252"/>
                </a:lnTo>
                <a:lnTo>
                  <a:pt x="1021" y="1312"/>
                </a:lnTo>
                <a:lnTo>
                  <a:pt x="1000" y="1374"/>
                </a:lnTo>
                <a:lnTo>
                  <a:pt x="988" y="1441"/>
                </a:lnTo>
                <a:lnTo>
                  <a:pt x="982" y="1510"/>
                </a:lnTo>
                <a:lnTo>
                  <a:pt x="988" y="1582"/>
                </a:lnTo>
                <a:lnTo>
                  <a:pt x="1002" y="1650"/>
                </a:lnTo>
                <a:lnTo>
                  <a:pt x="1024" y="1716"/>
                </a:lnTo>
                <a:lnTo>
                  <a:pt x="1054" y="1777"/>
                </a:lnTo>
                <a:lnTo>
                  <a:pt x="1092" y="1833"/>
                </a:lnTo>
                <a:lnTo>
                  <a:pt x="1136" y="1884"/>
                </a:lnTo>
                <a:lnTo>
                  <a:pt x="1187" y="1927"/>
                </a:lnTo>
                <a:lnTo>
                  <a:pt x="1243" y="1965"/>
                </a:lnTo>
                <a:lnTo>
                  <a:pt x="1304" y="1995"/>
                </a:lnTo>
                <a:lnTo>
                  <a:pt x="1370" y="2018"/>
                </a:lnTo>
                <a:lnTo>
                  <a:pt x="1438" y="2032"/>
                </a:lnTo>
                <a:lnTo>
                  <a:pt x="1510" y="2037"/>
                </a:lnTo>
                <a:lnTo>
                  <a:pt x="1581" y="2032"/>
                </a:lnTo>
                <a:lnTo>
                  <a:pt x="1649" y="2018"/>
                </a:lnTo>
                <a:lnTo>
                  <a:pt x="1716" y="1995"/>
                </a:lnTo>
                <a:lnTo>
                  <a:pt x="1777" y="1965"/>
                </a:lnTo>
                <a:lnTo>
                  <a:pt x="1833" y="1927"/>
                </a:lnTo>
                <a:lnTo>
                  <a:pt x="1883" y="1884"/>
                </a:lnTo>
                <a:lnTo>
                  <a:pt x="1927" y="1833"/>
                </a:lnTo>
                <a:lnTo>
                  <a:pt x="1965" y="1777"/>
                </a:lnTo>
                <a:lnTo>
                  <a:pt x="1995" y="1716"/>
                </a:lnTo>
                <a:lnTo>
                  <a:pt x="2018" y="1650"/>
                </a:lnTo>
                <a:lnTo>
                  <a:pt x="2032" y="1582"/>
                </a:lnTo>
                <a:lnTo>
                  <a:pt x="2037" y="1510"/>
                </a:lnTo>
                <a:lnTo>
                  <a:pt x="2032" y="1439"/>
                </a:lnTo>
                <a:lnTo>
                  <a:pt x="2018" y="1371"/>
                </a:lnTo>
                <a:lnTo>
                  <a:pt x="1995" y="1305"/>
                </a:lnTo>
                <a:lnTo>
                  <a:pt x="1965" y="1244"/>
                </a:lnTo>
                <a:lnTo>
                  <a:pt x="1927" y="1188"/>
                </a:lnTo>
                <a:lnTo>
                  <a:pt x="1883" y="1137"/>
                </a:lnTo>
                <a:lnTo>
                  <a:pt x="1833" y="1094"/>
                </a:lnTo>
                <a:lnTo>
                  <a:pt x="1777" y="1055"/>
                </a:lnTo>
                <a:lnTo>
                  <a:pt x="1716" y="1026"/>
                </a:lnTo>
                <a:lnTo>
                  <a:pt x="1649" y="1003"/>
                </a:lnTo>
                <a:lnTo>
                  <a:pt x="1581" y="989"/>
                </a:lnTo>
                <a:lnTo>
                  <a:pt x="1510" y="984"/>
                </a:lnTo>
                <a:lnTo>
                  <a:pt x="1449" y="987"/>
                </a:lnTo>
                <a:lnTo>
                  <a:pt x="1387" y="998"/>
                </a:lnTo>
                <a:lnTo>
                  <a:pt x="1330" y="1015"/>
                </a:lnTo>
                <a:lnTo>
                  <a:pt x="1276" y="1038"/>
                </a:lnTo>
                <a:lnTo>
                  <a:pt x="1225" y="1067"/>
                </a:lnTo>
                <a:lnTo>
                  <a:pt x="1180" y="1005"/>
                </a:lnTo>
                <a:lnTo>
                  <a:pt x="1239" y="972"/>
                </a:lnTo>
                <a:lnTo>
                  <a:pt x="1302" y="944"/>
                </a:lnTo>
                <a:lnTo>
                  <a:pt x="1368" y="924"/>
                </a:lnTo>
                <a:lnTo>
                  <a:pt x="1438" y="910"/>
                </a:lnTo>
                <a:lnTo>
                  <a:pt x="1510" y="907"/>
                </a:lnTo>
                <a:lnTo>
                  <a:pt x="1585" y="912"/>
                </a:lnTo>
                <a:lnTo>
                  <a:pt x="1656" y="924"/>
                </a:lnTo>
                <a:lnTo>
                  <a:pt x="1726" y="945"/>
                </a:lnTo>
                <a:lnTo>
                  <a:pt x="1791" y="975"/>
                </a:lnTo>
                <a:lnTo>
                  <a:pt x="1829" y="910"/>
                </a:lnTo>
                <a:lnTo>
                  <a:pt x="1756" y="877"/>
                </a:lnTo>
                <a:lnTo>
                  <a:pt x="1677" y="851"/>
                </a:lnTo>
                <a:lnTo>
                  <a:pt x="1595" y="835"/>
                </a:lnTo>
                <a:lnTo>
                  <a:pt x="1510" y="830"/>
                </a:lnTo>
                <a:lnTo>
                  <a:pt x="1424" y="835"/>
                </a:lnTo>
                <a:lnTo>
                  <a:pt x="1342" y="851"/>
                </a:lnTo>
                <a:lnTo>
                  <a:pt x="1263" y="876"/>
                </a:lnTo>
                <a:lnTo>
                  <a:pt x="1190" y="910"/>
                </a:lnTo>
                <a:lnTo>
                  <a:pt x="1122" y="952"/>
                </a:lnTo>
                <a:lnTo>
                  <a:pt x="1059" y="1003"/>
                </a:lnTo>
                <a:lnTo>
                  <a:pt x="1002" y="1059"/>
                </a:lnTo>
                <a:lnTo>
                  <a:pt x="953" y="1121"/>
                </a:lnTo>
                <a:lnTo>
                  <a:pt x="911" y="1191"/>
                </a:lnTo>
                <a:lnTo>
                  <a:pt x="876" y="1264"/>
                </a:lnTo>
                <a:lnTo>
                  <a:pt x="852" y="1343"/>
                </a:lnTo>
                <a:lnTo>
                  <a:pt x="836" y="1425"/>
                </a:lnTo>
                <a:lnTo>
                  <a:pt x="831" y="1510"/>
                </a:lnTo>
                <a:lnTo>
                  <a:pt x="836" y="1587"/>
                </a:lnTo>
                <a:lnTo>
                  <a:pt x="848" y="1662"/>
                </a:lnTo>
                <a:lnTo>
                  <a:pt x="869" y="1734"/>
                </a:lnTo>
                <a:lnTo>
                  <a:pt x="797" y="1761"/>
                </a:lnTo>
                <a:lnTo>
                  <a:pt x="773" y="1680"/>
                </a:lnTo>
                <a:lnTo>
                  <a:pt x="759" y="1598"/>
                </a:lnTo>
                <a:lnTo>
                  <a:pt x="754" y="1510"/>
                </a:lnTo>
                <a:lnTo>
                  <a:pt x="759" y="1423"/>
                </a:lnTo>
                <a:lnTo>
                  <a:pt x="773" y="1338"/>
                </a:lnTo>
                <a:lnTo>
                  <a:pt x="797" y="1256"/>
                </a:lnTo>
                <a:lnTo>
                  <a:pt x="831" y="1179"/>
                </a:lnTo>
                <a:lnTo>
                  <a:pt x="871" y="1106"/>
                </a:lnTo>
                <a:lnTo>
                  <a:pt x="920" y="1038"/>
                </a:lnTo>
                <a:lnTo>
                  <a:pt x="975" y="977"/>
                </a:lnTo>
                <a:lnTo>
                  <a:pt x="1037" y="921"/>
                </a:lnTo>
                <a:lnTo>
                  <a:pt x="1105" y="872"/>
                </a:lnTo>
                <a:lnTo>
                  <a:pt x="1178" y="832"/>
                </a:lnTo>
                <a:lnTo>
                  <a:pt x="1255" y="799"/>
                </a:lnTo>
                <a:lnTo>
                  <a:pt x="1337" y="774"/>
                </a:lnTo>
                <a:lnTo>
                  <a:pt x="1422" y="760"/>
                </a:lnTo>
                <a:lnTo>
                  <a:pt x="1510" y="755"/>
                </a:lnTo>
                <a:lnTo>
                  <a:pt x="1586" y="759"/>
                </a:lnTo>
                <a:lnTo>
                  <a:pt x="1661" y="771"/>
                </a:lnTo>
                <a:lnTo>
                  <a:pt x="1733" y="788"/>
                </a:lnTo>
                <a:lnTo>
                  <a:pt x="1801" y="815"/>
                </a:lnTo>
                <a:lnTo>
                  <a:pt x="1867" y="846"/>
                </a:lnTo>
                <a:lnTo>
                  <a:pt x="1908" y="780"/>
                </a:lnTo>
                <a:lnTo>
                  <a:pt x="1834" y="745"/>
                </a:lnTo>
                <a:lnTo>
                  <a:pt x="1757" y="717"/>
                </a:lnTo>
                <a:lnTo>
                  <a:pt x="1679" y="698"/>
                </a:lnTo>
                <a:lnTo>
                  <a:pt x="1595" y="684"/>
                </a:lnTo>
                <a:lnTo>
                  <a:pt x="1510" y="680"/>
                </a:lnTo>
                <a:lnTo>
                  <a:pt x="1419" y="686"/>
                </a:lnTo>
                <a:lnTo>
                  <a:pt x="1332" y="699"/>
                </a:lnTo>
                <a:lnTo>
                  <a:pt x="1248" y="722"/>
                </a:lnTo>
                <a:lnTo>
                  <a:pt x="1166" y="754"/>
                </a:lnTo>
                <a:lnTo>
                  <a:pt x="1091" y="794"/>
                </a:lnTo>
                <a:lnTo>
                  <a:pt x="1019" y="841"/>
                </a:lnTo>
                <a:lnTo>
                  <a:pt x="953" y="895"/>
                </a:lnTo>
                <a:lnTo>
                  <a:pt x="893" y="954"/>
                </a:lnTo>
                <a:lnTo>
                  <a:pt x="839" y="1020"/>
                </a:lnTo>
                <a:lnTo>
                  <a:pt x="792" y="1092"/>
                </a:lnTo>
                <a:lnTo>
                  <a:pt x="752" y="1167"/>
                </a:lnTo>
                <a:lnTo>
                  <a:pt x="721" y="1249"/>
                </a:lnTo>
                <a:lnTo>
                  <a:pt x="698" y="1332"/>
                </a:lnTo>
                <a:lnTo>
                  <a:pt x="684" y="1420"/>
                </a:lnTo>
                <a:lnTo>
                  <a:pt x="679" y="1510"/>
                </a:lnTo>
                <a:lnTo>
                  <a:pt x="682" y="1591"/>
                </a:lnTo>
                <a:lnTo>
                  <a:pt x="694" y="1669"/>
                </a:lnTo>
                <a:lnTo>
                  <a:pt x="712" y="1746"/>
                </a:lnTo>
                <a:lnTo>
                  <a:pt x="738" y="1817"/>
                </a:lnTo>
                <a:lnTo>
                  <a:pt x="770" y="1887"/>
                </a:lnTo>
                <a:lnTo>
                  <a:pt x="808" y="1953"/>
                </a:lnTo>
                <a:lnTo>
                  <a:pt x="747" y="1999"/>
                </a:lnTo>
                <a:lnTo>
                  <a:pt x="705" y="1925"/>
                </a:lnTo>
                <a:lnTo>
                  <a:pt x="670" y="1849"/>
                </a:lnTo>
                <a:lnTo>
                  <a:pt x="642" y="1768"/>
                </a:lnTo>
                <a:lnTo>
                  <a:pt x="621" y="1685"/>
                </a:lnTo>
                <a:lnTo>
                  <a:pt x="607" y="1599"/>
                </a:lnTo>
                <a:lnTo>
                  <a:pt x="604" y="1510"/>
                </a:lnTo>
                <a:lnTo>
                  <a:pt x="609" y="1411"/>
                </a:lnTo>
                <a:lnTo>
                  <a:pt x="625" y="1317"/>
                </a:lnTo>
                <a:lnTo>
                  <a:pt x="649" y="1224"/>
                </a:lnTo>
                <a:lnTo>
                  <a:pt x="684" y="1135"/>
                </a:lnTo>
                <a:lnTo>
                  <a:pt x="728" y="1053"/>
                </a:lnTo>
                <a:lnTo>
                  <a:pt x="778" y="975"/>
                </a:lnTo>
                <a:lnTo>
                  <a:pt x="838" y="903"/>
                </a:lnTo>
                <a:lnTo>
                  <a:pt x="902" y="837"/>
                </a:lnTo>
                <a:lnTo>
                  <a:pt x="974" y="778"/>
                </a:lnTo>
                <a:lnTo>
                  <a:pt x="1052" y="727"/>
                </a:lnTo>
                <a:lnTo>
                  <a:pt x="1134" y="684"/>
                </a:lnTo>
                <a:lnTo>
                  <a:pt x="1223" y="651"/>
                </a:lnTo>
                <a:lnTo>
                  <a:pt x="1316" y="624"/>
                </a:lnTo>
                <a:lnTo>
                  <a:pt x="1410" y="609"/>
                </a:lnTo>
                <a:lnTo>
                  <a:pt x="1510" y="604"/>
                </a:lnTo>
                <a:lnTo>
                  <a:pt x="1604" y="609"/>
                </a:lnTo>
                <a:lnTo>
                  <a:pt x="1693" y="623"/>
                </a:lnTo>
                <a:lnTo>
                  <a:pt x="1782" y="645"/>
                </a:lnTo>
                <a:lnTo>
                  <a:pt x="1866" y="675"/>
                </a:lnTo>
                <a:lnTo>
                  <a:pt x="1944" y="715"/>
                </a:lnTo>
                <a:lnTo>
                  <a:pt x="2019" y="760"/>
                </a:lnTo>
                <a:lnTo>
                  <a:pt x="2089" y="813"/>
                </a:lnTo>
                <a:lnTo>
                  <a:pt x="2154" y="872"/>
                </a:lnTo>
                <a:lnTo>
                  <a:pt x="2213" y="938"/>
                </a:lnTo>
                <a:lnTo>
                  <a:pt x="2264" y="1008"/>
                </a:lnTo>
                <a:lnTo>
                  <a:pt x="2309" y="1083"/>
                </a:lnTo>
                <a:lnTo>
                  <a:pt x="2347" y="1163"/>
                </a:lnTo>
                <a:lnTo>
                  <a:pt x="2419" y="1137"/>
                </a:lnTo>
                <a:lnTo>
                  <a:pt x="2377" y="1050"/>
                </a:lnTo>
                <a:lnTo>
                  <a:pt x="2328" y="968"/>
                </a:lnTo>
                <a:lnTo>
                  <a:pt x="2272" y="891"/>
                </a:lnTo>
                <a:lnTo>
                  <a:pt x="2208" y="820"/>
                </a:lnTo>
                <a:lnTo>
                  <a:pt x="2138" y="757"/>
                </a:lnTo>
                <a:lnTo>
                  <a:pt x="2063" y="699"/>
                </a:lnTo>
                <a:lnTo>
                  <a:pt x="1981" y="649"/>
                </a:lnTo>
                <a:lnTo>
                  <a:pt x="1895" y="607"/>
                </a:lnTo>
                <a:lnTo>
                  <a:pt x="1805" y="574"/>
                </a:lnTo>
                <a:lnTo>
                  <a:pt x="1709" y="549"/>
                </a:lnTo>
                <a:lnTo>
                  <a:pt x="1611" y="534"/>
                </a:lnTo>
                <a:lnTo>
                  <a:pt x="1510" y="529"/>
                </a:lnTo>
                <a:lnTo>
                  <a:pt x="1408" y="534"/>
                </a:lnTo>
                <a:lnTo>
                  <a:pt x="1309" y="549"/>
                </a:lnTo>
                <a:lnTo>
                  <a:pt x="1215" y="574"/>
                </a:lnTo>
                <a:lnTo>
                  <a:pt x="1124" y="607"/>
                </a:lnTo>
                <a:lnTo>
                  <a:pt x="1037" y="651"/>
                </a:lnTo>
                <a:lnTo>
                  <a:pt x="955" y="699"/>
                </a:lnTo>
                <a:lnTo>
                  <a:pt x="879" y="759"/>
                </a:lnTo>
                <a:lnTo>
                  <a:pt x="810" y="823"/>
                </a:lnTo>
                <a:lnTo>
                  <a:pt x="745" y="895"/>
                </a:lnTo>
                <a:lnTo>
                  <a:pt x="689" y="972"/>
                </a:lnTo>
                <a:lnTo>
                  <a:pt x="640" y="1053"/>
                </a:lnTo>
                <a:lnTo>
                  <a:pt x="600" y="1141"/>
                </a:lnTo>
                <a:lnTo>
                  <a:pt x="567" y="1233"/>
                </a:lnTo>
                <a:lnTo>
                  <a:pt x="544" y="1329"/>
                </a:lnTo>
                <a:lnTo>
                  <a:pt x="471" y="1317"/>
                </a:lnTo>
                <a:lnTo>
                  <a:pt x="492" y="1228"/>
                </a:lnTo>
                <a:lnTo>
                  <a:pt x="518" y="1144"/>
                </a:lnTo>
                <a:lnTo>
                  <a:pt x="553" y="1062"/>
                </a:lnTo>
                <a:lnTo>
                  <a:pt x="593" y="984"/>
                </a:lnTo>
                <a:lnTo>
                  <a:pt x="640" y="909"/>
                </a:lnTo>
                <a:lnTo>
                  <a:pt x="693" y="839"/>
                </a:lnTo>
                <a:lnTo>
                  <a:pt x="752" y="774"/>
                </a:lnTo>
                <a:lnTo>
                  <a:pt x="698" y="720"/>
                </a:lnTo>
                <a:lnTo>
                  <a:pt x="635" y="792"/>
                </a:lnTo>
                <a:lnTo>
                  <a:pt x="578" y="867"/>
                </a:lnTo>
                <a:lnTo>
                  <a:pt x="527" y="947"/>
                </a:lnTo>
                <a:lnTo>
                  <a:pt x="482" y="1033"/>
                </a:lnTo>
                <a:lnTo>
                  <a:pt x="445" y="1121"/>
                </a:lnTo>
                <a:lnTo>
                  <a:pt x="415" y="1214"/>
                </a:lnTo>
                <a:lnTo>
                  <a:pt x="394" y="1310"/>
                </a:lnTo>
                <a:lnTo>
                  <a:pt x="382" y="1409"/>
                </a:lnTo>
                <a:lnTo>
                  <a:pt x="377" y="1510"/>
                </a:lnTo>
                <a:lnTo>
                  <a:pt x="382" y="1620"/>
                </a:lnTo>
                <a:lnTo>
                  <a:pt x="398" y="1728"/>
                </a:lnTo>
                <a:lnTo>
                  <a:pt x="424" y="1833"/>
                </a:lnTo>
                <a:lnTo>
                  <a:pt x="459" y="1932"/>
                </a:lnTo>
                <a:lnTo>
                  <a:pt x="502" y="2028"/>
                </a:lnTo>
                <a:lnTo>
                  <a:pt x="555" y="2119"/>
                </a:lnTo>
                <a:lnTo>
                  <a:pt x="614" y="2204"/>
                </a:lnTo>
                <a:lnTo>
                  <a:pt x="682" y="2283"/>
                </a:lnTo>
                <a:lnTo>
                  <a:pt x="736" y="2229"/>
                </a:lnTo>
                <a:lnTo>
                  <a:pt x="674" y="2156"/>
                </a:lnTo>
                <a:lnTo>
                  <a:pt x="618" y="2075"/>
                </a:lnTo>
                <a:lnTo>
                  <a:pt x="569" y="1992"/>
                </a:lnTo>
                <a:lnTo>
                  <a:pt x="529" y="1903"/>
                </a:lnTo>
                <a:lnTo>
                  <a:pt x="495" y="1810"/>
                </a:lnTo>
                <a:lnTo>
                  <a:pt x="471" y="1713"/>
                </a:lnTo>
                <a:lnTo>
                  <a:pt x="457" y="1613"/>
                </a:lnTo>
                <a:lnTo>
                  <a:pt x="452" y="1510"/>
                </a:lnTo>
                <a:lnTo>
                  <a:pt x="454" y="1442"/>
                </a:lnTo>
                <a:lnTo>
                  <a:pt x="461" y="1376"/>
                </a:lnTo>
                <a:lnTo>
                  <a:pt x="536" y="1388"/>
                </a:lnTo>
                <a:lnTo>
                  <a:pt x="530" y="1449"/>
                </a:lnTo>
                <a:lnTo>
                  <a:pt x="529" y="1510"/>
                </a:lnTo>
                <a:lnTo>
                  <a:pt x="534" y="1613"/>
                </a:lnTo>
                <a:lnTo>
                  <a:pt x="550" y="1714"/>
                </a:lnTo>
                <a:lnTo>
                  <a:pt x="576" y="1810"/>
                </a:lnTo>
                <a:lnTo>
                  <a:pt x="611" y="1903"/>
                </a:lnTo>
                <a:lnTo>
                  <a:pt x="654" y="1990"/>
                </a:lnTo>
                <a:lnTo>
                  <a:pt x="707" y="2074"/>
                </a:lnTo>
                <a:lnTo>
                  <a:pt x="766" y="2150"/>
                </a:lnTo>
                <a:lnTo>
                  <a:pt x="834" y="2220"/>
                </a:lnTo>
                <a:lnTo>
                  <a:pt x="907" y="2283"/>
                </a:lnTo>
                <a:lnTo>
                  <a:pt x="986" y="2340"/>
                </a:lnTo>
                <a:lnTo>
                  <a:pt x="1071" y="2388"/>
                </a:lnTo>
                <a:lnTo>
                  <a:pt x="1103" y="2319"/>
                </a:lnTo>
                <a:lnTo>
                  <a:pt x="1028" y="2278"/>
                </a:lnTo>
                <a:lnTo>
                  <a:pt x="960" y="2229"/>
                </a:lnTo>
                <a:lnTo>
                  <a:pt x="893" y="2175"/>
                </a:lnTo>
                <a:lnTo>
                  <a:pt x="836" y="2114"/>
                </a:lnTo>
                <a:lnTo>
                  <a:pt x="782" y="2047"/>
                </a:lnTo>
                <a:lnTo>
                  <a:pt x="843" y="2004"/>
                </a:lnTo>
                <a:lnTo>
                  <a:pt x="897" y="2068"/>
                </a:lnTo>
                <a:lnTo>
                  <a:pt x="956" y="2129"/>
                </a:lnTo>
                <a:lnTo>
                  <a:pt x="1021" y="2182"/>
                </a:lnTo>
                <a:lnTo>
                  <a:pt x="1092" y="2229"/>
                </a:lnTo>
                <a:lnTo>
                  <a:pt x="1167" y="2267"/>
                </a:lnTo>
                <a:lnTo>
                  <a:pt x="1248" y="2299"/>
                </a:lnTo>
                <a:lnTo>
                  <a:pt x="1332" y="2321"/>
                </a:lnTo>
                <a:lnTo>
                  <a:pt x="1419" y="2335"/>
                </a:lnTo>
                <a:lnTo>
                  <a:pt x="1510" y="2340"/>
                </a:lnTo>
                <a:lnTo>
                  <a:pt x="1600" y="2335"/>
                </a:lnTo>
                <a:lnTo>
                  <a:pt x="1689" y="2321"/>
                </a:lnTo>
                <a:lnTo>
                  <a:pt x="1775" y="2297"/>
                </a:lnTo>
                <a:lnTo>
                  <a:pt x="1855" y="2265"/>
                </a:lnTo>
                <a:lnTo>
                  <a:pt x="1932" y="2225"/>
                </a:lnTo>
                <a:lnTo>
                  <a:pt x="2004" y="2177"/>
                </a:lnTo>
                <a:lnTo>
                  <a:pt x="2070" y="2122"/>
                </a:lnTo>
                <a:lnTo>
                  <a:pt x="2018" y="2070"/>
                </a:lnTo>
                <a:lnTo>
                  <a:pt x="1958" y="2119"/>
                </a:lnTo>
                <a:lnTo>
                  <a:pt x="1892" y="2161"/>
                </a:lnTo>
                <a:lnTo>
                  <a:pt x="1822" y="2197"/>
                </a:lnTo>
                <a:lnTo>
                  <a:pt x="1749" y="2227"/>
                </a:lnTo>
                <a:lnTo>
                  <a:pt x="1672" y="2248"/>
                </a:lnTo>
                <a:lnTo>
                  <a:pt x="1592" y="2260"/>
                </a:lnTo>
                <a:lnTo>
                  <a:pt x="1510" y="2265"/>
                </a:lnTo>
                <a:lnTo>
                  <a:pt x="1440" y="2262"/>
                </a:lnTo>
                <a:lnTo>
                  <a:pt x="1370" y="2251"/>
                </a:lnTo>
                <a:lnTo>
                  <a:pt x="1389" y="2178"/>
                </a:lnTo>
                <a:lnTo>
                  <a:pt x="1449" y="2187"/>
                </a:lnTo>
                <a:lnTo>
                  <a:pt x="1510" y="2189"/>
                </a:lnTo>
                <a:lnTo>
                  <a:pt x="1590" y="2183"/>
                </a:lnTo>
                <a:lnTo>
                  <a:pt x="1667" y="2171"/>
                </a:lnTo>
                <a:lnTo>
                  <a:pt x="1740" y="2149"/>
                </a:lnTo>
                <a:lnTo>
                  <a:pt x="1810" y="2119"/>
                </a:lnTo>
                <a:lnTo>
                  <a:pt x="1876" y="2082"/>
                </a:lnTo>
                <a:lnTo>
                  <a:pt x="1937" y="2039"/>
                </a:lnTo>
                <a:lnTo>
                  <a:pt x="1993" y="1988"/>
                </a:lnTo>
                <a:lnTo>
                  <a:pt x="2042" y="1932"/>
                </a:lnTo>
                <a:lnTo>
                  <a:pt x="2086" y="1871"/>
                </a:lnTo>
                <a:lnTo>
                  <a:pt x="2122" y="1805"/>
                </a:lnTo>
                <a:lnTo>
                  <a:pt x="2192" y="1836"/>
                </a:lnTo>
                <a:lnTo>
                  <a:pt x="2154" y="1904"/>
                </a:lnTo>
                <a:lnTo>
                  <a:pt x="2110" y="1967"/>
                </a:lnTo>
                <a:lnTo>
                  <a:pt x="2061" y="2027"/>
                </a:lnTo>
                <a:lnTo>
                  <a:pt x="2114" y="2081"/>
                </a:lnTo>
                <a:lnTo>
                  <a:pt x="2171" y="2014"/>
                </a:lnTo>
                <a:lnTo>
                  <a:pt x="2220" y="1941"/>
                </a:lnTo>
                <a:lnTo>
                  <a:pt x="2264" y="1863"/>
                </a:lnTo>
                <a:lnTo>
                  <a:pt x="2297" y="1779"/>
                </a:lnTo>
                <a:lnTo>
                  <a:pt x="2321" y="1692"/>
                </a:lnTo>
                <a:lnTo>
                  <a:pt x="2396" y="1702"/>
                </a:lnTo>
                <a:lnTo>
                  <a:pt x="2370" y="1795"/>
                </a:lnTo>
                <a:lnTo>
                  <a:pt x="2337" y="1882"/>
                </a:lnTo>
                <a:lnTo>
                  <a:pt x="2293" y="1965"/>
                </a:lnTo>
                <a:lnTo>
                  <a:pt x="2243" y="2044"/>
                </a:lnTo>
                <a:lnTo>
                  <a:pt x="2183" y="2115"/>
                </a:lnTo>
                <a:lnTo>
                  <a:pt x="2117" y="2182"/>
                </a:lnTo>
                <a:lnTo>
                  <a:pt x="2045" y="2241"/>
                </a:lnTo>
                <a:lnTo>
                  <a:pt x="1969" y="2292"/>
                </a:lnTo>
                <a:lnTo>
                  <a:pt x="1885" y="2335"/>
                </a:lnTo>
                <a:lnTo>
                  <a:pt x="1796" y="2368"/>
                </a:lnTo>
                <a:lnTo>
                  <a:pt x="1705" y="2394"/>
                </a:lnTo>
                <a:lnTo>
                  <a:pt x="1609" y="2410"/>
                </a:lnTo>
                <a:lnTo>
                  <a:pt x="1510" y="2415"/>
                </a:lnTo>
                <a:lnTo>
                  <a:pt x="1417" y="2410"/>
                </a:lnTo>
                <a:lnTo>
                  <a:pt x="1328" y="2398"/>
                </a:lnTo>
                <a:lnTo>
                  <a:pt x="1243" y="2375"/>
                </a:lnTo>
                <a:lnTo>
                  <a:pt x="1159" y="2346"/>
                </a:lnTo>
                <a:lnTo>
                  <a:pt x="1127" y="2414"/>
                </a:lnTo>
                <a:lnTo>
                  <a:pt x="1218" y="2447"/>
                </a:lnTo>
                <a:lnTo>
                  <a:pt x="1311" y="2471"/>
                </a:lnTo>
                <a:lnTo>
                  <a:pt x="1408" y="2485"/>
                </a:lnTo>
                <a:lnTo>
                  <a:pt x="1510" y="2490"/>
                </a:lnTo>
                <a:lnTo>
                  <a:pt x="1611" y="2485"/>
                </a:lnTo>
                <a:lnTo>
                  <a:pt x="1709" y="2471"/>
                </a:lnTo>
                <a:lnTo>
                  <a:pt x="1803" y="2447"/>
                </a:lnTo>
                <a:lnTo>
                  <a:pt x="1892" y="2414"/>
                </a:lnTo>
                <a:lnTo>
                  <a:pt x="1979" y="2372"/>
                </a:lnTo>
                <a:lnTo>
                  <a:pt x="2059" y="2323"/>
                </a:lnTo>
                <a:lnTo>
                  <a:pt x="2105" y="2384"/>
                </a:lnTo>
                <a:lnTo>
                  <a:pt x="2019" y="2436"/>
                </a:lnTo>
                <a:lnTo>
                  <a:pt x="1929" y="2480"/>
                </a:lnTo>
                <a:lnTo>
                  <a:pt x="1834" y="2515"/>
                </a:lnTo>
                <a:lnTo>
                  <a:pt x="1737" y="2543"/>
                </a:lnTo>
                <a:lnTo>
                  <a:pt x="1634" y="2560"/>
                </a:lnTo>
                <a:lnTo>
                  <a:pt x="1529" y="2567"/>
                </a:lnTo>
                <a:lnTo>
                  <a:pt x="1529" y="2642"/>
                </a:lnTo>
                <a:lnTo>
                  <a:pt x="1637" y="2635"/>
                </a:lnTo>
                <a:lnTo>
                  <a:pt x="1740" y="2619"/>
                </a:lnTo>
                <a:lnTo>
                  <a:pt x="1841" y="2593"/>
                </a:lnTo>
                <a:lnTo>
                  <a:pt x="1939" y="2558"/>
                </a:lnTo>
                <a:lnTo>
                  <a:pt x="2032" y="2515"/>
                </a:lnTo>
                <a:lnTo>
                  <a:pt x="2121" y="2464"/>
                </a:lnTo>
                <a:lnTo>
                  <a:pt x="2203" y="2405"/>
                </a:lnTo>
                <a:lnTo>
                  <a:pt x="2281" y="2340"/>
                </a:lnTo>
                <a:lnTo>
                  <a:pt x="2351" y="2267"/>
                </a:lnTo>
                <a:lnTo>
                  <a:pt x="2416" y="2189"/>
                </a:lnTo>
                <a:lnTo>
                  <a:pt x="2473" y="2105"/>
                </a:lnTo>
                <a:lnTo>
                  <a:pt x="2524" y="2016"/>
                </a:lnTo>
                <a:lnTo>
                  <a:pt x="2564" y="1924"/>
                </a:lnTo>
                <a:lnTo>
                  <a:pt x="2599" y="1826"/>
                </a:lnTo>
                <a:lnTo>
                  <a:pt x="2623" y="1723"/>
                </a:lnTo>
                <a:lnTo>
                  <a:pt x="2637" y="1618"/>
                </a:lnTo>
                <a:lnTo>
                  <a:pt x="2642" y="1510"/>
                </a:lnTo>
                <a:lnTo>
                  <a:pt x="2637" y="1406"/>
                </a:lnTo>
                <a:lnTo>
                  <a:pt x="2623" y="1305"/>
                </a:lnTo>
                <a:lnTo>
                  <a:pt x="2601" y="1207"/>
                </a:lnTo>
                <a:lnTo>
                  <a:pt x="2571" y="1111"/>
                </a:lnTo>
                <a:lnTo>
                  <a:pt x="2531" y="1020"/>
                </a:lnTo>
                <a:lnTo>
                  <a:pt x="2485" y="935"/>
                </a:lnTo>
                <a:lnTo>
                  <a:pt x="2431" y="853"/>
                </a:lnTo>
                <a:lnTo>
                  <a:pt x="2492" y="808"/>
                </a:lnTo>
                <a:lnTo>
                  <a:pt x="2550" y="895"/>
                </a:lnTo>
                <a:lnTo>
                  <a:pt x="2601" y="989"/>
                </a:lnTo>
                <a:lnTo>
                  <a:pt x="2642" y="1085"/>
                </a:lnTo>
                <a:lnTo>
                  <a:pt x="2676" y="1186"/>
                </a:lnTo>
                <a:lnTo>
                  <a:pt x="2700" y="1291"/>
                </a:lnTo>
                <a:lnTo>
                  <a:pt x="2714" y="1399"/>
                </a:lnTo>
                <a:lnTo>
                  <a:pt x="2719" y="1510"/>
                </a:lnTo>
                <a:lnTo>
                  <a:pt x="2716" y="1589"/>
                </a:lnTo>
                <a:lnTo>
                  <a:pt x="2709" y="1667"/>
                </a:lnTo>
                <a:lnTo>
                  <a:pt x="2697" y="1742"/>
                </a:lnTo>
                <a:lnTo>
                  <a:pt x="2770" y="1761"/>
                </a:lnTo>
                <a:lnTo>
                  <a:pt x="2784" y="1680"/>
                </a:lnTo>
                <a:lnTo>
                  <a:pt x="2791" y="1596"/>
                </a:lnTo>
                <a:lnTo>
                  <a:pt x="2794" y="1510"/>
                </a:lnTo>
                <a:lnTo>
                  <a:pt x="2789" y="1394"/>
                </a:lnTo>
                <a:lnTo>
                  <a:pt x="2773" y="1280"/>
                </a:lnTo>
                <a:lnTo>
                  <a:pt x="2749" y="1169"/>
                </a:lnTo>
                <a:lnTo>
                  <a:pt x="2714" y="1062"/>
                </a:lnTo>
                <a:lnTo>
                  <a:pt x="2670" y="959"/>
                </a:lnTo>
                <a:lnTo>
                  <a:pt x="2620" y="862"/>
                </a:lnTo>
                <a:lnTo>
                  <a:pt x="2559" y="769"/>
                </a:lnTo>
                <a:lnTo>
                  <a:pt x="2492" y="684"/>
                </a:lnTo>
                <a:lnTo>
                  <a:pt x="2419" y="602"/>
                </a:lnTo>
                <a:lnTo>
                  <a:pt x="2337" y="529"/>
                </a:lnTo>
                <a:lnTo>
                  <a:pt x="2251" y="462"/>
                </a:lnTo>
                <a:lnTo>
                  <a:pt x="2159" y="401"/>
                </a:lnTo>
                <a:lnTo>
                  <a:pt x="2061" y="351"/>
                </a:lnTo>
                <a:lnTo>
                  <a:pt x="1958" y="307"/>
                </a:lnTo>
                <a:lnTo>
                  <a:pt x="1852" y="272"/>
                </a:lnTo>
                <a:lnTo>
                  <a:pt x="1740" y="248"/>
                </a:lnTo>
                <a:lnTo>
                  <a:pt x="1627" y="232"/>
                </a:lnTo>
                <a:lnTo>
                  <a:pt x="1510" y="227"/>
                </a:lnTo>
                <a:close/>
                <a:moveTo>
                  <a:pt x="1529" y="77"/>
                </a:moveTo>
                <a:lnTo>
                  <a:pt x="1529" y="152"/>
                </a:lnTo>
                <a:lnTo>
                  <a:pt x="1651" y="159"/>
                </a:lnTo>
                <a:lnTo>
                  <a:pt x="1770" y="176"/>
                </a:lnTo>
                <a:lnTo>
                  <a:pt x="1885" y="204"/>
                </a:lnTo>
                <a:lnTo>
                  <a:pt x="1997" y="243"/>
                </a:lnTo>
                <a:lnTo>
                  <a:pt x="2105" y="288"/>
                </a:lnTo>
                <a:lnTo>
                  <a:pt x="2206" y="344"/>
                </a:lnTo>
                <a:lnTo>
                  <a:pt x="2302" y="406"/>
                </a:lnTo>
                <a:lnTo>
                  <a:pt x="2393" y="478"/>
                </a:lnTo>
                <a:lnTo>
                  <a:pt x="2477" y="556"/>
                </a:lnTo>
                <a:lnTo>
                  <a:pt x="2555" y="640"/>
                </a:lnTo>
                <a:lnTo>
                  <a:pt x="2625" y="733"/>
                </a:lnTo>
                <a:lnTo>
                  <a:pt x="2686" y="830"/>
                </a:lnTo>
                <a:lnTo>
                  <a:pt x="2740" y="931"/>
                </a:lnTo>
                <a:lnTo>
                  <a:pt x="2786" y="1040"/>
                </a:lnTo>
                <a:lnTo>
                  <a:pt x="2822" y="1151"/>
                </a:lnTo>
                <a:lnTo>
                  <a:pt x="2848" y="1268"/>
                </a:lnTo>
                <a:lnTo>
                  <a:pt x="2864" y="1388"/>
                </a:lnTo>
                <a:lnTo>
                  <a:pt x="2869" y="1510"/>
                </a:lnTo>
                <a:lnTo>
                  <a:pt x="2864" y="1631"/>
                </a:lnTo>
                <a:lnTo>
                  <a:pt x="2848" y="1749"/>
                </a:lnTo>
                <a:lnTo>
                  <a:pt x="2822" y="1863"/>
                </a:lnTo>
                <a:lnTo>
                  <a:pt x="2787" y="1974"/>
                </a:lnTo>
                <a:lnTo>
                  <a:pt x="2744" y="2081"/>
                </a:lnTo>
                <a:lnTo>
                  <a:pt x="2691" y="2182"/>
                </a:lnTo>
                <a:lnTo>
                  <a:pt x="2630" y="2278"/>
                </a:lnTo>
                <a:lnTo>
                  <a:pt x="2562" y="2368"/>
                </a:lnTo>
                <a:lnTo>
                  <a:pt x="2487" y="2454"/>
                </a:lnTo>
                <a:lnTo>
                  <a:pt x="2539" y="2508"/>
                </a:lnTo>
                <a:lnTo>
                  <a:pt x="2611" y="2428"/>
                </a:lnTo>
                <a:lnTo>
                  <a:pt x="2677" y="2342"/>
                </a:lnTo>
                <a:lnTo>
                  <a:pt x="2738" y="2251"/>
                </a:lnTo>
                <a:lnTo>
                  <a:pt x="2791" y="2157"/>
                </a:lnTo>
                <a:lnTo>
                  <a:pt x="2836" y="2058"/>
                </a:lnTo>
                <a:lnTo>
                  <a:pt x="2875" y="1955"/>
                </a:lnTo>
                <a:lnTo>
                  <a:pt x="2904" y="1847"/>
                </a:lnTo>
                <a:lnTo>
                  <a:pt x="2927" y="1739"/>
                </a:lnTo>
                <a:lnTo>
                  <a:pt x="2939" y="1625"/>
                </a:lnTo>
                <a:lnTo>
                  <a:pt x="2944" y="1510"/>
                </a:lnTo>
                <a:lnTo>
                  <a:pt x="2939" y="1388"/>
                </a:lnTo>
                <a:lnTo>
                  <a:pt x="2923" y="1268"/>
                </a:lnTo>
                <a:lnTo>
                  <a:pt x="2899" y="1151"/>
                </a:lnTo>
                <a:lnTo>
                  <a:pt x="2864" y="1038"/>
                </a:lnTo>
                <a:lnTo>
                  <a:pt x="2822" y="930"/>
                </a:lnTo>
                <a:lnTo>
                  <a:pt x="2770" y="825"/>
                </a:lnTo>
                <a:lnTo>
                  <a:pt x="2711" y="726"/>
                </a:lnTo>
                <a:lnTo>
                  <a:pt x="2644" y="631"/>
                </a:lnTo>
                <a:lnTo>
                  <a:pt x="2571" y="544"/>
                </a:lnTo>
                <a:lnTo>
                  <a:pt x="2489" y="462"/>
                </a:lnTo>
                <a:lnTo>
                  <a:pt x="2402" y="387"/>
                </a:lnTo>
                <a:lnTo>
                  <a:pt x="2309" y="319"/>
                </a:lnTo>
                <a:lnTo>
                  <a:pt x="2211" y="258"/>
                </a:lnTo>
                <a:lnTo>
                  <a:pt x="2107" y="206"/>
                </a:lnTo>
                <a:lnTo>
                  <a:pt x="1998" y="162"/>
                </a:lnTo>
                <a:lnTo>
                  <a:pt x="1887" y="127"/>
                </a:lnTo>
                <a:lnTo>
                  <a:pt x="1771" y="101"/>
                </a:lnTo>
                <a:lnTo>
                  <a:pt x="1651" y="84"/>
                </a:lnTo>
                <a:lnTo>
                  <a:pt x="1529" y="77"/>
                </a:lnTo>
                <a:close/>
                <a:moveTo>
                  <a:pt x="1510" y="0"/>
                </a:moveTo>
                <a:lnTo>
                  <a:pt x="1641" y="5"/>
                </a:lnTo>
                <a:lnTo>
                  <a:pt x="1768" y="23"/>
                </a:lnTo>
                <a:lnTo>
                  <a:pt x="1892" y="49"/>
                </a:lnTo>
                <a:lnTo>
                  <a:pt x="2011" y="86"/>
                </a:lnTo>
                <a:lnTo>
                  <a:pt x="2126" y="131"/>
                </a:lnTo>
                <a:lnTo>
                  <a:pt x="2237" y="187"/>
                </a:lnTo>
                <a:lnTo>
                  <a:pt x="2342" y="250"/>
                </a:lnTo>
                <a:lnTo>
                  <a:pt x="2442" y="321"/>
                </a:lnTo>
                <a:lnTo>
                  <a:pt x="2534" y="401"/>
                </a:lnTo>
                <a:lnTo>
                  <a:pt x="2620" y="487"/>
                </a:lnTo>
                <a:lnTo>
                  <a:pt x="2700" y="579"/>
                </a:lnTo>
                <a:lnTo>
                  <a:pt x="2772" y="679"/>
                </a:lnTo>
                <a:lnTo>
                  <a:pt x="2834" y="783"/>
                </a:lnTo>
                <a:lnTo>
                  <a:pt x="2890" y="895"/>
                </a:lnTo>
                <a:lnTo>
                  <a:pt x="2936" y="1010"/>
                </a:lnTo>
                <a:lnTo>
                  <a:pt x="2972" y="1128"/>
                </a:lnTo>
                <a:lnTo>
                  <a:pt x="2999" y="1252"/>
                </a:lnTo>
                <a:lnTo>
                  <a:pt x="3016" y="1380"/>
                </a:lnTo>
                <a:lnTo>
                  <a:pt x="3021" y="1510"/>
                </a:lnTo>
                <a:lnTo>
                  <a:pt x="3016" y="1641"/>
                </a:lnTo>
                <a:lnTo>
                  <a:pt x="2999" y="1768"/>
                </a:lnTo>
                <a:lnTo>
                  <a:pt x="2972" y="1891"/>
                </a:lnTo>
                <a:lnTo>
                  <a:pt x="2936" y="2011"/>
                </a:lnTo>
                <a:lnTo>
                  <a:pt x="2890" y="2126"/>
                </a:lnTo>
                <a:lnTo>
                  <a:pt x="2834" y="2236"/>
                </a:lnTo>
                <a:lnTo>
                  <a:pt x="2772" y="2340"/>
                </a:lnTo>
                <a:lnTo>
                  <a:pt x="2700" y="2440"/>
                </a:lnTo>
                <a:lnTo>
                  <a:pt x="2620" y="2534"/>
                </a:lnTo>
                <a:lnTo>
                  <a:pt x="2534" y="2619"/>
                </a:lnTo>
                <a:lnTo>
                  <a:pt x="2442" y="2698"/>
                </a:lnTo>
                <a:lnTo>
                  <a:pt x="2342" y="2769"/>
                </a:lnTo>
                <a:lnTo>
                  <a:pt x="2237" y="2834"/>
                </a:lnTo>
                <a:lnTo>
                  <a:pt x="2126" y="2888"/>
                </a:lnTo>
                <a:lnTo>
                  <a:pt x="2011" y="2933"/>
                </a:lnTo>
                <a:lnTo>
                  <a:pt x="1892" y="2970"/>
                </a:lnTo>
                <a:lnTo>
                  <a:pt x="1768" y="2996"/>
                </a:lnTo>
                <a:lnTo>
                  <a:pt x="1641" y="3014"/>
                </a:lnTo>
                <a:lnTo>
                  <a:pt x="1510" y="3019"/>
                </a:lnTo>
                <a:lnTo>
                  <a:pt x="1379" y="3014"/>
                </a:lnTo>
                <a:lnTo>
                  <a:pt x="1251" y="2996"/>
                </a:lnTo>
                <a:lnTo>
                  <a:pt x="1129" y="2970"/>
                </a:lnTo>
                <a:lnTo>
                  <a:pt x="1009" y="2933"/>
                </a:lnTo>
                <a:lnTo>
                  <a:pt x="893" y="2888"/>
                </a:lnTo>
                <a:lnTo>
                  <a:pt x="783" y="2834"/>
                </a:lnTo>
                <a:lnTo>
                  <a:pt x="679" y="2769"/>
                </a:lnTo>
                <a:lnTo>
                  <a:pt x="579" y="2698"/>
                </a:lnTo>
                <a:lnTo>
                  <a:pt x="485" y="2619"/>
                </a:lnTo>
                <a:lnTo>
                  <a:pt x="399" y="2534"/>
                </a:lnTo>
                <a:lnTo>
                  <a:pt x="321" y="2440"/>
                </a:lnTo>
                <a:lnTo>
                  <a:pt x="249" y="2340"/>
                </a:lnTo>
                <a:lnTo>
                  <a:pt x="185" y="2236"/>
                </a:lnTo>
                <a:lnTo>
                  <a:pt x="131" y="2126"/>
                </a:lnTo>
                <a:lnTo>
                  <a:pt x="85" y="2011"/>
                </a:lnTo>
                <a:lnTo>
                  <a:pt x="49" y="1891"/>
                </a:lnTo>
                <a:lnTo>
                  <a:pt x="22" y="1768"/>
                </a:lnTo>
                <a:lnTo>
                  <a:pt x="5" y="1641"/>
                </a:lnTo>
                <a:lnTo>
                  <a:pt x="0" y="1510"/>
                </a:lnTo>
                <a:lnTo>
                  <a:pt x="5" y="1381"/>
                </a:lnTo>
                <a:lnTo>
                  <a:pt x="21" y="1256"/>
                </a:lnTo>
                <a:lnTo>
                  <a:pt x="47" y="1134"/>
                </a:lnTo>
                <a:lnTo>
                  <a:pt x="84" y="1015"/>
                </a:lnTo>
                <a:lnTo>
                  <a:pt x="127" y="902"/>
                </a:lnTo>
                <a:lnTo>
                  <a:pt x="181" y="792"/>
                </a:lnTo>
                <a:lnTo>
                  <a:pt x="244" y="687"/>
                </a:lnTo>
                <a:lnTo>
                  <a:pt x="314" y="590"/>
                </a:lnTo>
                <a:lnTo>
                  <a:pt x="391" y="497"/>
                </a:lnTo>
                <a:lnTo>
                  <a:pt x="476" y="410"/>
                </a:lnTo>
                <a:lnTo>
                  <a:pt x="567" y="332"/>
                </a:lnTo>
                <a:lnTo>
                  <a:pt x="611" y="393"/>
                </a:lnTo>
                <a:lnTo>
                  <a:pt x="525" y="468"/>
                </a:lnTo>
                <a:lnTo>
                  <a:pt x="445" y="549"/>
                </a:lnTo>
                <a:lnTo>
                  <a:pt x="372" y="637"/>
                </a:lnTo>
                <a:lnTo>
                  <a:pt x="305" y="731"/>
                </a:lnTo>
                <a:lnTo>
                  <a:pt x="248" y="830"/>
                </a:lnTo>
                <a:lnTo>
                  <a:pt x="195" y="933"/>
                </a:lnTo>
                <a:lnTo>
                  <a:pt x="153" y="1041"/>
                </a:lnTo>
                <a:lnTo>
                  <a:pt x="120" y="1153"/>
                </a:lnTo>
                <a:lnTo>
                  <a:pt x="96" y="1270"/>
                </a:lnTo>
                <a:lnTo>
                  <a:pt x="80" y="1388"/>
                </a:lnTo>
                <a:lnTo>
                  <a:pt x="75" y="1510"/>
                </a:lnTo>
                <a:lnTo>
                  <a:pt x="80" y="1634"/>
                </a:lnTo>
                <a:lnTo>
                  <a:pt x="96" y="1754"/>
                </a:lnTo>
                <a:lnTo>
                  <a:pt x="120" y="1873"/>
                </a:lnTo>
                <a:lnTo>
                  <a:pt x="155" y="1986"/>
                </a:lnTo>
                <a:lnTo>
                  <a:pt x="199" y="2095"/>
                </a:lnTo>
                <a:lnTo>
                  <a:pt x="251" y="2199"/>
                </a:lnTo>
                <a:lnTo>
                  <a:pt x="312" y="2300"/>
                </a:lnTo>
                <a:lnTo>
                  <a:pt x="380" y="2394"/>
                </a:lnTo>
                <a:lnTo>
                  <a:pt x="455" y="2482"/>
                </a:lnTo>
                <a:lnTo>
                  <a:pt x="537" y="2564"/>
                </a:lnTo>
                <a:lnTo>
                  <a:pt x="625" y="2639"/>
                </a:lnTo>
                <a:lnTo>
                  <a:pt x="719" y="2707"/>
                </a:lnTo>
                <a:lnTo>
                  <a:pt x="820" y="2768"/>
                </a:lnTo>
                <a:lnTo>
                  <a:pt x="925" y="2820"/>
                </a:lnTo>
                <a:lnTo>
                  <a:pt x="1033" y="2864"/>
                </a:lnTo>
                <a:lnTo>
                  <a:pt x="1147" y="2898"/>
                </a:lnTo>
                <a:lnTo>
                  <a:pt x="1265" y="2923"/>
                </a:lnTo>
                <a:lnTo>
                  <a:pt x="1386" y="2939"/>
                </a:lnTo>
                <a:lnTo>
                  <a:pt x="1510" y="2944"/>
                </a:lnTo>
                <a:lnTo>
                  <a:pt x="1635" y="2939"/>
                </a:lnTo>
                <a:lnTo>
                  <a:pt x="1759" y="2923"/>
                </a:lnTo>
                <a:lnTo>
                  <a:pt x="1878" y="2897"/>
                </a:lnTo>
                <a:lnTo>
                  <a:pt x="1993" y="2860"/>
                </a:lnTo>
                <a:lnTo>
                  <a:pt x="2105" y="2815"/>
                </a:lnTo>
                <a:lnTo>
                  <a:pt x="2211" y="2761"/>
                </a:lnTo>
                <a:lnTo>
                  <a:pt x="2313" y="2698"/>
                </a:lnTo>
                <a:lnTo>
                  <a:pt x="2409" y="2628"/>
                </a:lnTo>
                <a:lnTo>
                  <a:pt x="2498" y="2550"/>
                </a:lnTo>
                <a:lnTo>
                  <a:pt x="2443" y="2497"/>
                </a:lnTo>
                <a:lnTo>
                  <a:pt x="2360" y="2571"/>
                </a:lnTo>
                <a:lnTo>
                  <a:pt x="2269" y="2637"/>
                </a:lnTo>
                <a:lnTo>
                  <a:pt x="2175" y="2696"/>
                </a:lnTo>
                <a:lnTo>
                  <a:pt x="2073" y="2747"/>
                </a:lnTo>
                <a:lnTo>
                  <a:pt x="1969" y="2790"/>
                </a:lnTo>
                <a:lnTo>
                  <a:pt x="1859" y="2823"/>
                </a:lnTo>
                <a:lnTo>
                  <a:pt x="1745" y="2848"/>
                </a:lnTo>
                <a:lnTo>
                  <a:pt x="1628" y="2864"/>
                </a:lnTo>
                <a:lnTo>
                  <a:pt x="1510" y="2869"/>
                </a:lnTo>
                <a:lnTo>
                  <a:pt x="1386" y="2864"/>
                </a:lnTo>
                <a:lnTo>
                  <a:pt x="1265" y="2846"/>
                </a:lnTo>
                <a:lnTo>
                  <a:pt x="1148" y="2820"/>
                </a:lnTo>
                <a:lnTo>
                  <a:pt x="1035" y="2783"/>
                </a:lnTo>
                <a:lnTo>
                  <a:pt x="927" y="2738"/>
                </a:lnTo>
                <a:lnTo>
                  <a:pt x="824" y="2684"/>
                </a:lnTo>
                <a:lnTo>
                  <a:pt x="726" y="2619"/>
                </a:lnTo>
                <a:lnTo>
                  <a:pt x="635" y="2550"/>
                </a:lnTo>
                <a:lnTo>
                  <a:pt x="550" y="2471"/>
                </a:lnTo>
                <a:lnTo>
                  <a:pt x="471" y="2386"/>
                </a:lnTo>
                <a:lnTo>
                  <a:pt x="399" y="2293"/>
                </a:lnTo>
                <a:lnTo>
                  <a:pt x="337" y="2196"/>
                </a:lnTo>
                <a:lnTo>
                  <a:pt x="283" y="2093"/>
                </a:lnTo>
                <a:lnTo>
                  <a:pt x="237" y="1985"/>
                </a:lnTo>
                <a:lnTo>
                  <a:pt x="200" y="1871"/>
                </a:lnTo>
                <a:lnTo>
                  <a:pt x="174" y="1754"/>
                </a:lnTo>
                <a:lnTo>
                  <a:pt x="157" y="1634"/>
                </a:lnTo>
                <a:lnTo>
                  <a:pt x="152" y="1510"/>
                </a:lnTo>
                <a:lnTo>
                  <a:pt x="157" y="1388"/>
                </a:lnTo>
                <a:lnTo>
                  <a:pt x="173" y="1271"/>
                </a:lnTo>
                <a:lnTo>
                  <a:pt x="199" y="1156"/>
                </a:lnTo>
                <a:lnTo>
                  <a:pt x="234" y="1045"/>
                </a:lnTo>
                <a:lnTo>
                  <a:pt x="277" y="938"/>
                </a:lnTo>
                <a:lnTo>
                  <a:pt x="330" y="835"/>
                </a:lnTo>
                <a:lnTo>
                  <a:pt x="391" y="740"/>
                </a:lnTo>
                <a:lnTo>
                  <a:pt x="459" y="649"/>
                </a:lnTo>
                <a:lnTo>
                  <a:pt x="536" y="563"/>
                </a:lnTo>
                <a:lnTo>
                  <a:pt x="618" y="485"/>
                </a:lnTo>
                <a:lnTo>
                  <a:pt x="707" y="415"/>
                </a:lnTo>
                <a:lnTo>
                  <a:pt x="801" y="351"/>
                </a:lnTo>
                <a:lnTo>
                  <a:pt x="902" y="295"/>
                </a:lnTo>
                <a:lnTo>
                  <a:pt x="1007" y="248"/>
                </a:lnTo>
                <a:lnTo>
                  <a:pt x="1117" y="209"/>
                </a:lnTo>
                <a:lnTo>
                  <a:pt x="1230" y="182"/>
                </a:lnTo>
                <a:lnTo>
                  <a:pt x="1347" y="162"/>
                </a:lnTo>
                <a:lnTo>
                  <a:pt x="1468" y="154"/>
                </a:lnTo>
                <a:lnTo>
                  <a:pt x="1468" y="77"/>
                </a:lnTo>
                <a:lnTo>
                  <a:pt x="1356" y="84"/>
                </a:lnTo>
                <a:lnTo>
                  <a:pt x="1246" y="101"/>
                </a:lnTo>
                <a:lnTo>
                  <a:pt x="1140" y="126"/>
                </a:lnTo>
                <a:lnTo>
                  <a:pt x="1035" y="157"/>
                </a:lnTo>
                <a:lnTo>
                  <a:pt x="935" y="197"/>
                </a:lnTo>
                <a:lnTo>
                  <a:pt x="839" y="243"/>
                </a:lnTo>
                <a:lnTo>
                  <a:pt x="747" y="297"/>
                </a:lnTo>
                <a:lnTo>
                  <a:pt x="660" y="356"/>
                </a:lnTo>
                <a:lnTo>
                  <a:pt x="614" y="295"/>
                </a:lnTo>
                <a:lnTo>
                  <a:pt x="712" y="229"/>
                </a:lnTo>
                <a:lnTo>
                  <a:pt x="813" y="171"/>
                </a:lnTo>
                <a:lnTo>
                  <a:pt x="920" y="121"/>
                </a:lnTo>
                <a:lnTo>
                  <a:pt x="1031" y="79"/>
                </a:lnTo>
                <a:lnTo>
                  <a:pt x="1145" y="46"/>
                </a:lnTo>
                <a:lnTo>
                  <a:pt x="1263" y="19"/>
                </a:lnTo>
                <a:lnTo>
                  <a:pt x="1386" y="5"/>
                </a:lnTo>
                <a:lnTo>
                  <a:pt x="151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  <a:scene3d>
            <a:camera prst="isometricOffAxis2Top">
              <a:rot lat="20400000" lon="2400000" rev="17400000"/>
            </a:camera>
            <a:lightRig rig="threePt" dir="t"/>
          </a:scene3d>
          <a:sp3d extrusionH="3238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C:\Documents and Settings\Admin\Рабочий стол\diagrams\Money\PNG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859739" cy="64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1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Gjatë</a:t>
            </a:r>
            <a:r>
              <a:rPr lang="en-US" sz="5400" dirty="0" smtClean="0"/>
              <a:t> </a:t>
            </a:r>
            <a:r>
              <a:rPr lang="en-US" sz="5400" dirty="0" err="1" smtClean="0"/>
              <a:t>negociatave</a:t>
            </a:r>
            <a:endParaRPr lang="sq-AL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340768"/>
            <a:ext cx="1438275" cy="3162300"/>
          </a:xfr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1780456" y="1797968"/>
            <a:ext cx="13716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75856" y="1721768"/>
            <a:ext cx="5594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Dora </a:t>
            </a:r>
            <a:r>
              <a:rPr lang="en-US" sz="4000" b="1" dirty="0" err="1" smtClean="0"/>
              <a:t>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fytyra</a:t>
            </a:r>
            <a:endParaRPr lang="en-US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09056" y="4083968"/>
            <a:ext cx="1219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304456" y="3779168"/>
            <a:ext cx="583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Këmbë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kryqëzuara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37656" y="3093368"/>
            <a:ext cx="9906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3228256" y="2788568"/>
            <a:ext cx="5153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Duar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kryqëzuara</a:t>
            </a:r>
            <a:endParaRPr lang="en-US" sz="4000" b="1" dirty="0"/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11560" y="5517232"/>
            <a:ext cx="714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Nuk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pajtohem</a:t>
            </a:r>
            <a:r>
              <a:rPr lang="en-US" sz="2800" b="1" dirty="0" smtClean="0">
                <a:solidFill>
                  <a:srgbClr val="0070C0"/>
                </a:solidFill>
              </a:rPr>
              <a:t> me </a:t>
            </a:r>
            <a:r>
              <a:rPr lang="en-US" sz="2800" b="1" dirty="0" err="1" smtClean="0">
                <a:solidFill>
                  <a:srgbClr val="0070C0"/>
                </a:solidFill>
              </a:rPr>
              <a:t>ju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304800" y="4800600"/>
            <a:ext cx="7435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Nuk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më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pëlqen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kjo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që</a:t>
            </a:r>
            <a:r>
              <a:rPr lang="en-US" sz="2800" b="1" dirty="0" smtClean="0">
                <a:solidFill>
                  <a:srgbClr val="0070C0"/>
                </a:solidFill>
              </a:rPr>
              <a:t> e </a:t>
            </a:r>
            <a:r>
              <a:rPr lang="en-US" sz="2800" b="1" dirty="0" err="1" smtClean="0">
                <a:solidFill>
                  <a:srgbClr val="0070C0"/>
                </a:solidFill>
              </a:rPr>
              <a:t>dëgjoj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negociatave</a:t>
            </a:r>
            <a:endParaRPr lang="sq-A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046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2931840" y="2462808"/>
            <a:ext cx="990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074840" y="2081808"/>
            <a:ext cx="5069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Kontakt</a:t>
            </a:r>
            <a:r>
              <a:rPr lang="en-US" sz="2800" b="1" dirty="0" smtClean="0"/>
              <a:t> me </a:t>
            </a:r>
            <a:r>
              <a:rPr lang="en-US" sz="2800" b="1" dirty="0" err="1" smtClean="0"/>
              <a:t>sy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08040" y="3072408"/>
            <a:ext cx="990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151040" y="2920008"/>
            <a:ext cx="358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Dora </a:t>
            </a:r>
            <a:r>
              <a:rPr lang="en-US" sz="2800" b="1" dirty="0" err="1" smtClean="0"/>
              <a:t>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mjekra</a:t>
            </a:r>
            <a:endParaRPr lang="en-US" sz="2800" b="1" dirty="0"/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47664" y="5373216"/>
            <a:ext cx="5964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</a:rPr>
              <a:t>është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në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fazë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të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vendimmarjes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6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Pyetje</a:t>
            </a:r>
            <a:r>
              <a:rPr lang="en-US" sz="7200" dirty="0" smtClean="0"/>
              <a:t> </a:t>
            </a:r>
            <a:endParaRPr lang="sq-A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err="1" smtClean="0"/>
              <a:t>Siti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bindim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klientët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të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blejnë</a:t>
            </a:r>
            <a:endParaRPr lang="sq-AL" sz="6600" b="1" dirty="0"/>
          </a:p>
        </p:txBody>
      </p:sp>
    </p:spTree>
    <p:extLst>
      <p:ext uri="{BB962C8B-B14F-4D97-AF65-F5344CB8AC3E}">
        <p14:creationId xmlns:p14="http://schemas.microsoft.com/office/powerpoint/2010/main" xmlns="" val="1942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/>
              <a:t>Përgjigje</a:t>
            </a:r>
            <a:endParaRPr lang="sq-AL" sz="6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39700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9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Komunikimi</a:t>
            </a:r>
            <a:r>
              <a:rPr lang="en-US" dirty="0" smtClean="0"/>
              <a:t> me </a:t>
            </a:r>
            <a:r>
              <a:rPr lang="en-US" dirty="0" err="1" smtClean="0"/>
              <a:t>kolegët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Zëri</a:t>
            </a:r>
            <a:endParaRPr lang="mk-MK" b="1" dirty="0" smtClean="0"/>
          </a:p>
          <a:p>
            <a:r>
              <a:rPr lang="en-US" b="1" dirty="0" err="1" smtClean="0"/>
              <a:t>Promovimi</a:t>
            </a:r>
            <a:r>
              <a:rPr lang="en-US" b="1" dirty="0" smtClean="0"/>
              <a:t> I </a:t>
            </a:r>
            <a:r>
              <a:rPr lang="en-US" b="1" dirty="0" err="1" smtClean="0"/>
              <a:t>raporteve</a:t>
            </a:r>
            <a:r>
              <a:rPr lang="en-US" b="1" dirty="0" smtClean="0"/>
              <a:t> </a:t>
            </a:r>
            <a:r>
              <a:rPr lang="en-US" b="1" dirty="0" err="1" smtClean="0"/>
              <a:t>pozitive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punë</a:t>
            </a:r>
            <a:endParaRPr lang="mk-MK" b="1" dirty="0" smtClean="0"/>
          </a:p>
          <a:p>
            <a:r>
              <a:rPr lang="en-US" b="1" dirty="0" err="1" smtClean="0"/>
              <a:t>Reagim</a:t>
            </a:r>
            <a:r>
              <a:rPr lang="en-US" b="1" dirty="0" smtClean="0"/>
              <a:t> </a:t>
            </a:r>
            <a:r>
              <a:rPr lang="en-US" b="1" dirty="0" err="1" smtClean="0"/>
              <a:t>profesional</a:t>
            </a:r>
            <a:r>
              <a:rPr lang="en-US" b="1" dirty="0" smtClean="0"/>
              <a:t> </a:t>
            </a:r>
            <a:r>
              <a:rPr lang="en-US" b="1" dirty="0" err="1" smtClean="0"/>
              <a:t>ndaj</a:t>
            </a:r>
            <a:r>
              <a:rPr lang="en-US" b="1" dirty="0" smtClean="0"/>
              <a:t> </a:t>
            </a:r>
            <a:r>
              <a:rPr lang="en-US" b="1" dirty="0" err="1" smtClean="0"/>
              <a:t>kritikave</a:t>
            </a:r>
            <a:endParaRPr lang="mk-MK" b="1" dirty="0" smtClean="0"/>
          </a:p>
          <a:p>
            <a:r>
              <a:rPr lang="en-US" b="1" dirty="0" err="1" smtClean="0"/>
              <a:t>Dhënie</a:t>
            </a:r>
            <a:r>
              <a:rPr lang="en-US" b="1" dirty="0" smtClean="0"/>
              <a:t> e </a:t>
            </a:r>
            <a:r>
              <a:rPr lang="en-US" b="1" dirty="0" err="1" smtClean="0"/>
              <a:t>kritikave</a:t>
            </a:r>
            <a:r>
              <a:rPr lang="en-US" b="1" dirty="0" smtClean="0"/>
              <a:t> </a:t>
            </a:r>
            <a:r>
              <a:rPr lang="en-US" b="1" dirty="0" err="1" smtClean="0"/>
              <a:t>ndaj</a:t>
            </a:r>
            <a:r>
              <a:rPr lang="en-US" b="1" dirty="0" smtClean="0"/>
              <a:t> </a:t>
            </a:r>
            <a:r>
              <a:rPr lang="en-US" b="1" dirty="0" err="1" smtClean="0"/>
              <a:t>kolëgevë</a:t>
            </a:r>
            <a:endParaRPr lang="sq-AL" b="1" dirty="0"/>
          </a:p>
        </p:txBody>
      </p:sp>
      <p:pic>
        <p:nvPicPr>
          <p:cNvPr id="1026" name="Picture 2" descr="http://www.meraevents.com/blog/wp-content/uploads/2012/05/Communcaition-Skills-300x2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14875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10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/>
              <a:t>Zëri</a:t>
            </a:r>
            <a:endParaRPr lang="sq-A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5112568" cy="2520280"/>
          </a:xfrm>
        </p:spPr>
        <p:txBody>
          <a:bodyPr>
            <a:noAutofit/>
          </a:bodyPr>
          <a:lstStyle/>
          <a:p>
            <a:r>
              <a:rPr lang="en-US" sz="4400" b="1" dirty="0" err="1" smtClean="0"/>
              <a:t>Shqiptimi</a:t>
            </a:r>
            <a:endParaRPr lang="mk-MK" sz="4400" b="1" dirty="0" smtClean="0"/>
          </a:p>
          <a:p>
            <a:r>
              <a:rPr lang="en-US" sz="4400" b="1" dirty="0" err="1" smtClean="0"/>
              <a:t>Cilësija</a:t>
            </a:r>
            <a:endParaRPr lang="mk-MK" sz="4400" b="1" dirty="0" smtClean="0"/>
          </a:p>
          <a:p>
            <a:r>
              <a:rPr lang="en-US" sz="4400" b="1" dirty="0" err="1" smtClean="0"/>
              <a:t>Niveli</a:t>
            </a:r>
            <a:endParaRPr lang="mk-MK" sz="4400" b="1" dirty="0" smtClean="0"/>
          </a:p>
          <a:p>
            <a:r>
              <a:rPr lang="en-US" sz="4400" b="1" dirty="0" err="1" smtClean="0"/>
              <a:t>Theksimi</a:t>
            </a:r>
            <a:endParaRPr lang="sq-AL" sz="4400" b="1" dirty="0"/>
          </a:p>
        </p:txBody>
      </p:sp>
      <p:pic>
        <p:nvPicPr>
          <p:cNvPr id="72706" name="Picture 2" descr="http://www.sentextads.com/images/voicebroadcast_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8575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05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Nocioni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komunikacionin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Proces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ndërtimit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të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ndikimeve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të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ndërsjella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dhe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aftësive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që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mundëson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krijimin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dorëzimin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dhe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pranimin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informatave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të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ndryshme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47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Promovimi</a:t>
            </a:r>
            <a:r>
              <a:rPr lang="en-US" dirty="0" smtClean="0"/>
              <a:t> I </a:t>
            </a:r>
            <a:r>
              <a:rPr lang="en-US" dirty="0" err="1" smtClean="0"/>
              <a:t>raporteve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ndërmjetme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Potenco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emrat</a:t>
            </a:r>
            <a:endParaRPr lang="mk-MK" sz="3600" b="1" dirty="0" smtClean="0"/>
          </a:p>
          <a:p>
            <a:r>
              <a:rPr lang="en-US" sz="3600" b="1" dirty="0" err="1" smtClean="0"/>
              <a:t>Kujdes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gjatë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zgjedhjes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temës</a:t>
            </a:r>
            <a:endParaRPr lang="mk-MK" sz="3600" b="1" dirty="0" smtClean="0"/>
          </a:p>
          <a:p>
            <a:r>
              <a:rPr lang="en-US" sz="3600" b="1" dirty="0" err="1" smtClean="0"/>
              <a:t>Shmanguni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komenteve</a:t>
            </a:r>
            <a:r>
              <a:rPr lang="en-US" sz="3600" b="1" dirty="0" smtClean="0"/>
              <a:t> negative</a:t>
            </a:r>
            <a:endParaRPr lang="mk-MK" sz="3600" b="1" dirty="0" smtClean="0"/>
          </a:p>
          <a:p>
            <a:r>
              <a:rPr lang="en-US" sz="3600" b="1" dirty="0" err="1" smtClean="0"/>
              <a:t>Mësohuni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dëgjoni</a:t>
            </a:r>
            <a:endParaRPr lang="mk-MK" sz="3600" b="1" dirty="0" smtClean="0"/>
          </a:p>
          <a:p>
            <a:r>
              <a:rPr lang="en-US" sz="3600" b="1" dirty="0" err="1" smtClean="0"/>
              <a:t>Gjithmonë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sjelluni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mënyrë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profesionale</a:t>
            </a:r>
            <a:endParaRPr lang="sq-AL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834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Reagim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ndaj</a:t>
            </a:r>
            <a:r>
              <a:rPr lang="en-US" dirty="0" smtClean="0"/>
              <a:t> </a:t>
            </a:r>
            <a:r>
              <a:rPr lang="en-US" dirty="0" err="1" smtClean="0"/>
              <a:t>kritikave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Mos</a:t>
            </a:r>
            <a:r>
              <a:rPr lang="en-US" dirty="0" smtClean="0"/>
              <a:t> e </a:t>
            </a:r>
            <a:r>
              <a:rPr lang="en-US" dirty="0" err="1" smtClean="0"/>
              <a:t>ndërptit</a:t>
            </a:r>
            <a:r>
              <a:rPr lang="en-US" dirty="0" smtClean="0"/>
              <a:t> </a:t>
            </a:r>
            <a:r>
              <a:rPr lang="en-US" dirty="0" err="1" smtClean="0"/>
              <a:t>bashkëbiseduesin</a:t>
            </a:r>
            <a:endParaRPr lang="mk-MK" dirty="0" smtClean="0"/>
          </a:p>
          <a:p>
            <a:r>
              <a:rPr lang="en-US" dirty="0" err="1" smtClean="0"/>
              <a:t>Determino</a:t>
            </a:r>
            <a:r>
              <a:rPr lang="en-US" dirty="0" smtClean="0"/>
              <a:t> </a:t>
            </a:r>
            <a:r>
              <a:rPr lang="en-US" dirty="0" err="1" smtClean="0"/>
              <a:t>synimin</a:t>
            </a:r>
            <a:r>
              <a:rPr lang="en-US" dirty="0" smtClean="0"/>
              <a:t> e </a:t>
            </a:r>
            <a:r>
              <a:rPr lang="en-US" dirty="0" err="1" smtClean="0"/>
              <a:t>kritikes</a:t>
            </a:r>
            <a:endParaRPr lang="mk-MK" dirty="0" smtClean="0"/>
          </a:p>
          <a:p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shpejto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reagim</a:t>
            </a:r>
            <a:endParaRPr lang="mk-MK" dirty="0" smtClean="0"/>
          </a:p>
          <a:p>
            <a:r>
              <a:rPr lang="en-US" dirty="0" err="1" smtClean="0"/>
              <a:t>Lyp</a:t>
            </a:r>
            <a:r>
              <a:rPr lang="en-US" dirty="0" smtClean="0"/>
              <a:t> </a:t>
            </a:r>
            <a:r>
              <a:rPr lang="en-US" dirty="0" err="1" smtClean="0"/>
              <a:t>informata</a:t>
            </a:r>
            <a:r>
              <a:rPr lang="en-US" dirty="0" smtClean="0"/>
              <a:t> </a:t>
            </a:r>
            <a:r>
              <a:rPr lang="en-US" dirty="0" err="1" smtClean="0"/>
              <a:t>shtesë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nevojës</a:t>
            </a:r>
            <a:endParaRPr lang="mk-MK" dirty="0" smtClean="0"/>
          </a:p>
          <a:p>
            <a:r>
              <a:rPr lang="en-US" dirty="0" err="1" smtClean="0"/>
              <a:t>Pajtohu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kritikave</a:t>
            </a:r>
            <a:endParaRPr lang="mk-MK" dirty="0" smtClean="0"/>
          </a:p>
          <a:p>
            <a:r>
              <a:rPr lang="en-US" dirty="0" err="1" smtClean="0"/>
              <a:t>Reago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konstruktive</a:t>
            </a:r>
            <a:endParaRPr lang="mk-MK" dirty="0" smtClean="0"/>
          </a:p>
          <a:p>
            <a:r>
              <a:rPr lang="en-US" dirty="0" err="1" smtClean="0"/>
              <a:t>Lype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e </a:t>
            </a:r>
            <a:r>
              <a:rPr lang="en-US" dirty="0" err="1" smtClean="0"/>
              <a:t>artë</a:t>
            </a:r>
            <a:endParaRPr lang="mk-MK" dirty="0" smtClean="0"/>
          </a:p>
          <a:p>
            <a:r>
              <a:rPr lang="en-US" dirty="0" err="1" smtClean="0"/>
              <a:t>Mëso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kritikat</a:t>
            </a:r>
            <a:r>
              <a:rPr lang="en-US" dirty="0" smtClean="0"/>
              <a:t> e </a:t>
            </a:r>
            <a:r>
              <a:rPr lang="en-US" dirty="0" err="1" smtClean="0"/>
              <a:t>mara</a:t>
            </a:r>
            <a:endParaRPr lang="mk-MK" dirty="0" smtClean="0"/>
          </a:p>
        </p:txBody>
      </p:sp>
    </p:spTree>
    <p:extLst>
      <p:ext uri="{BB962C8B-B14F-4D97-AF65-F5344CB8AC3E}">
        <p14:creationId xmlns:p14="http://schemas.microsoft.com/office/powerpoint/2010/main" xmlns="" val="30792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Dhënie</a:t>
            </a:r>
            <a:r>
              <a:rPr lang="en-US" sz="5400" dirty="0" smtClean="0"/>
              <a:t> e </a:t>
            </a:r>
            <a:r>
              <a:rPr lang="en-US" sz="5400" dirty="0" err="1" smtClean="0"/>
              <a:t>kritikës</a:t>
            </a:r>
            <a:endParaRPr lang="sq-A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Përcakto</a:t>
            </a:r>
            <a:r>
              <a:rPr lang="en-US" b="1" dirty="0" smtClean="0"/>
              <a:t> </a:t>
            </a:r>
            <a:r>
              <a:rPr lang="en-US" b="1" dirty="0" err="1" smtClean="0"/>
              <a:t>kornizë</a:t>
            </a:r>
            <a:r>
              <a:rPr lang="sq-AL" b="1" dirty="0" smtClean="0"/>
              <a:t>n</a:t>
            </a:r>
            <a:r>
              <a:rPr lang="en-US" b="1" dirty="0" smtClean="0"/>
              <a:t> e </a:t>
            </a:r>
            <a:r>
              <a:rPr lang="en-US" b="1" dirty="0" err="1" smtClean="0"/>
              <a:t>bisedës</a:t>
            </a:r>
            <a:endParaRPr lang="mk-MK" b="1" dirty="0" smtClean="0"/>
          </a:p>
          <a:p>
            <a:r>
              <a:rPr lang="en-US" b="1" dirty="0" err="1" smtClean="0"/>
              <a:t>Komuniko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katër</a:t>
            </a:r>
            <a:r>
              <a:rPr lang="en-US" b="1" dirty="0" smtClean="0"/>
              <a:t> </a:t>
            </a:r>
            <a:r>
              <a:rPr lang="en-US" b="1" dirty="0" err="1" smtClean="0"/>
              <a:t>sy</a:t>
            </a:r>
            <a:endParaRPr lang="mk-MK" b="1" dirty="0" smtClean="0"/>
          </a:p>
          <a:p>
            <a:r>
              <a:rPr lang="en-US" b="1" dirty="0" err="1" smtClean="0"/>
              <a:t>Përqëndrohu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mundësitë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përmirësim</a:t>
            </a:r>
            <a:endParaRPr lang="mk-MK" b="1" dirty="0" smtClean="0"/>
          </a:p>
          <a:p>
            <a:r>
              <a:rPr lang="en-US" b="1" dirty="0" err="1" smtClean="0"/>
              <a:t>Ofro</a:t>
            </a:r>
            <a:r>
              <a:rPr lang="en-US" b="1" dirty="0" smtClean="0"/>
              <a:t> </a:t>
            </a:r>
            <a:r>
              <a:rPr lang="en-US" b="1" dirty="0" err="1" smtClean="0"/>
              <a:t>mundësi</a:t>
            </a:r>
            <a:endParaRPr lang="mk-MK" b="1" dirty="0" smtClean="0"/>
          </a:p>
          <a:p>
            <a:r>
              <a:rPr lang="en-US" b="1" dirty="0" err="1" smtClean="0"/>
              <a:t>Bëhu</a:t>
            </a:r>
            <a:r>
              <a:rPr lang="en-US" b="1" dirty="0" smtClean="0"/>
              <a:t> </a:t>
            </a:r>
            <a:r>
              <a:rPr lang="en-US" b="1" dirty="0" err="1" smtClean="0"/>
              <a:t>specifik</a:t>
            </a:r>
            <a:endParaRPr lang="mk-MK" b="1" dirty="0" smtClean="0"/>
          </a:p>
          <a:p>
            <a:r>
              <a:rPr lang="en-US" b="1" dirty="0" err="1" smtClean="0"/>
              <a:t>Mos</a:t>
            </a:r>
            <a:r>
              <a:rPr lang="en-US" b="1" dirty="0" smtClean="0"/>
              <a:t> </a:t>
            </a:r>
            <a:r>
              <a:rPr lang="en-US" b="1" dirty="0" err="1" smtClean="0"/>
              <a:t>përgjithësi</a:t>
            </a:r>
            <a:endParaRPr lang="mk-MK" b="1" dirty="0" smtClean="0"/>
          </a:p>
          <a:p>
            <a:r>
              <a:rPr lang="en-US" b="1" dirty="0" err="1" smtClean="0"/>
              <a:t>Diskuto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punën</a:t>
            </a:r>
            <a:r>
              <a:rPr lang="en-US" b="1" dirty="0" smtClean="0"/>
              <a:t> e </a:t>
            </a:r>
            <a:r>
              <a:rPr lang="en-US" b="1" dirty="0" err="1" smtClean="0"/>
              <a:t>jo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p</a:t>
            </a:r>
            <a:r>
              <a:rPr lang="sq-AL" b="1" dirty="0" smtClean="0"/>
              <a:t>e</a:t>
            </a:r>
            <a:r>
              <a:rPr lang="en-US" b="1" dirty="0" err="1" smtClean="0"/>
              <a:t>rsonin</a:t>
            </a:r>
            <a:endParaRPr lang="mk-MK" b="1" dirty="0" smtClean="0"/>
          </a:p>
          <a:p>
            <a:r>
              <a:rPr lang="en-US" b="1" dirty="0" err="1" smtClean="0"/>
              <a:t>Mundësoi</a:t>
            </a:r>
            <a:r>
              <a:rPr lang="en-US" b="1" dirty="0" smtClean="0"/>
              <a:t> </a:t>
            </a:r>
            <a:r>
              <a:rPr lang="en-US" b="1" dirty="0" err="1" smtClean="0"/>
              <a:t>kolegut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shprehet</a:t>
            </a:r>
            <a:endParaRPr lang="mk-MK" b="1" dirty="0" smtClean="0"/>
          </a:p>
          <a:p>
            <a:r>
              <a:rPr lang="en-US" b="1" dirty="0" err="1" smtClean="0"/>
              <a:t>Bisedo</a:t>
            </a:r>
            <a:r>
              <a:rPr lang="en-US" b="1" dirty="0" smtClean="0"/>
              <a:t> me ton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qetë</a:t>
            </a:r>
            <a:endParaRPr lang="mk-MK" b="1" dirty="0" smtClean="0"/>
          </a:p>
          <a:p>
            <a:r>
              <a:rPr lang="en-US" b="1" dirty="0" err="1" smtClean="0"/>
              <a:t>Diskuto</a:t>
            </a:r>
            <a:r>
              <a:rPr lang="en-US" b="1" dirty="0" smtClean="0"/>
              <a:t> </a:t>
            </a:r>
            <a:r>
              <a:rPr lang="en-US" b="1" dirty="0" err="1" smtClean="0"/>
              <a:t>privatisht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xmlns="" val="38770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Pyetje</a:t>
            </a:r>
            <a:endParaRPr lang="sq-A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A do </a:t>
            </a:r>
            <a:r>
              <a:rPr lang="en-US" sz="6000" b="1" dirty="0" err="1" smtClean="0"/>
              <a:t>ti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zbatoni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këto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rekomandime</a:t>
            </a:r>
            <a:endParaRPr lang="sq-AL" sz="6000" b="1" dirty="0"/>
          </a:p>
        </p:txBody>
      </p:sp>
    </p:spTree>
    <p:extLst>
      <p:ext uri="{BB962C8B-B14F-4D97-AF65-F5344CB8AC3E}">
        <p14:creationId xmlns:p14="http://schemas.microsoft.com/office/powerpoint/2010/main" xmlns="" val="11772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/>
              <a:t>Poqese</a:t>
            </a:r>
            <a:r>
              <a:rPr lang="en-US" sz="6600" dirty="0" smtClean="0"/>
              <a:t> “PO”</a:t>
            </a:r>
            <a:endParaRPr lang="sq-AL" sz="6600" dirty="0"/>
          </a:p>
        </p:txBody>
      </p:sp>
      <p:pic>
        <p:nvPicPr>
          <p:cNvPr id="84994" name="Picture 2" descr="http://icons.iconarchive.com/icons/deleket/sleek-xp-basic/256/Ok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12368" cy="3312368"/>
          </a:xfrm>
          <a:prstGeom prst="rect">
            <a:avLst/>
          </a:prstGeom>
          <a:noFill/>
        </p:spPr>
      </p:pic>
      <p:pic>
        <p:nvPicPr>
          <p:cNvPr id="84996" name="Picture 4" descr="http://www.todayifoundout.com/wp-content/uploads/2010/04/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286250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01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lejoni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ndodh</a:t>
            </a:r>
            <a:r>
              <a:rPr lang="en-US" dirty="0" smtClean="0"/>
              <a:t> k</a:t>
            </a:r>
            <a:r>
              <a:rPr lang="sq-AL" dirty="0" smtClean="0"/>
              <a:t>j</a:t>
            </a:r>
            <a:r>
              <a:rPr lang="en-US" dirty="0" smtClean="0"/>
              <a:t>o</a:t>
            </a:r>
            <a:endParaRPr lang="sq-AL" dirty="0"/>
          </a:p>
        </p:txBody>
      </p:sp>
      <p:pic>
        <p:nvPicPr>
          <p:cNvPr id="88066" name="Picture 2" descr="http://www.team-building-techniques.com/images/iStock_000007773642XSmallConfli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72608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23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Mos</a:t>
            </a:r>
            <a:r>
              <a:rPr lang="en-US" dirty="0" smtClean="0"/>
              <a:t> u </a:t>
            </a:r>
            <a:r>
              <a:rPr lang="en-US" dirty="0" err="1" smtClean="0"/>
              <a:t>bëni</a:t>
            </a:r>
            <a:r>
              <a:rPr lang="en-US" dirty="0" smtClean="0"/>
              <a:t> </a:t>
            </a:r>
            <a:r>
              <a:rPr lang="en-US" dirty="0" err="1" smtClean="0"/>
              <a:t>kështu</a:t>
            </a:r>
            <a:endParaRPr lang="sq-AL" dirty="0"/>
          </a:p>
        </p:txBody>
      </p:sp>
      <p:pic>
        <p:nvPicPr>
          <p:cNvPr id="90114" name="Picture 2" descr="http://www.juiceinc.com/images/uploads/Conflic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067425" cy="459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2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Gjithmonë</a:t>
            </a:r>
            <a:r>
              <a:rPr lang="en-US" dirty="0" smtClean="0"/>
              <a:t> </a:t>
            </a:r>
            <a:r>
              <a:rPr lang="en-US" dirty="0" err="1" smtClean="0"/>
              <a:t>tentoni</a:t>
            </a:r>
            <a:r>
              <a:rPr lang="en-US" dirty="0" smtClean="0"/>
              <a:t> </a:t>
            </a:r>
            <a:endParaRPr lang="sq-AL" dirty="0"/>
          </a:p>
        </p:txBody>
      </p:sp>
      <p:pic>
        <p:nvPicPr>
          <p:cNvPr id="91138" name="Picture 2" descr="http://www.loridennis.com/greenblog/wp-content/uploads/2012/01/puzzle-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790950" cy="3943350"/>
          </a:xfrm>
          <a:prstGeom prst="rect">
            <a:avLst/>
          </a:prstGeom>
          <a:noFill/>
        </p:spPr>
      </p:pic>
      <p:pic>
        <p:nvPicPr>
          <p:cNvPr id="91140" name="Picture 4" descr="http://www.bazaardesigns.com/wp-content/uploads/team-on-puzzle-piec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810000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92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/>
              <a:t>Në</a:t>
            </a:r>
            <a:r>
              <a:rPr lang="en-US" sz="6600" dirty="0" smtClean="0"/>
              <a:t> </a:t>
            </a:r>
            <a:r>
              <a:rPr lang="en-US" sz="6600" dirty="0" err="1" smtClean="0"/>
              <a:t>të</a:t>
            </a:r>
            <a:r>
              <a:rPr lang="en-US" sz="6600" dirty="0" smtClean="0"/>
              <a:t> </a:t>
            </a:r>
            <a:r>
              <a:rPr lang="en-US" sz="6600" dirty="0" err="1" smtClean="0"/>
              <a:t>kundërtën</a:t>
            </a:r>
            <a:endParaRPr lang="sq-A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2952328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Bie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kohezioni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ekipor</a:t>
            </a:r>
            <a:endParaRPr lang="mk-MK" sz="3600" b="1" dirty="0" smtClean="0"/>
          </a:p>
          <a:p>
            <a:r>
              <a:rPr lang="en-US" sz="3600" b="1" dirty="0" err="1" smtClean="0"/>
              <a:t>Bie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shkëmbimi</a:t>
            </a:r>
            <a:r>
              <a:rPr lang="en-US" sz="3600" b="1" dirty="0" smtClean="0"/>
              <a:t> I </a:t>
            </a:r>
            <a:r>
              <a:rPr lang="en-US" sz="3600" b="1" dirty="0" err="1" smtClean="0"/>
              <a:t>informatave</a:t>
            </a:r>
            <a:endParaRPr lang="mk-MK" sz="3600" b="1" dirty="0" smtClean="0"/>
          </a:p>
          <a:p>
            <a:r>
              <a:rPr lang="en-US" sz="3600" b="1" dirty="0" err="1" smtClean="0"/>
              <a:t>Rritet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stresi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punë</a:t>
            </a:r>
            <a:endParaRPr lang="mk-MK" sz="3600" b="1" dirty="0" smtClean="0"/>
          </a:p>
          <a:p>
            <a:r>
              <a:rPr lang="en-US" sz="3600" b="1" dirty="0" err="1" smtClean="0"/>
              <a:t>Bie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satisfakcioni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dhe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motivimi</a:t>
            </a:r>
            <a:endParaRPr lang="mk-MK" sz="3600" b="1" dirty="0" smtClean="0"/>
          </a:p>
          <a:p>
            <a:pPr>
              <a:buNone/>
            </a:pPr>
            <a:endParaRPr lang="mk-MK" sz="3600" b="1" dirty="0" smtClean="0"/>
          </a:p>
          <a:p>
            <a:pPr>
              <a:buNone/>
            </a:pPr>
            <a:endParaRPr lang="sq-AL" sz="3600" b="1" dirty="0"/>
          </a:p>
        </p:txBody>
      </p:sp>
    </p:spTree>
    <p:extLst>
      <p:ext uri="{BB962C8B-B14F-4D97-AF65-F5344CB8AC3E}">
        <p14:creationId xmlns:p14="http://schemas.microsoft.com/office/powerpoint/2010/main" xmlns="" val="37200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166" y="1835591"/>
            <a:ext cx="5334000" cy="3048000"/>
          </a:xfrm>
        </p:spPr>
        <p:txBody>
          <a:bodyPr/>
          <a:lstStyle/>
          <a:p>
            <a:pPr algn="ctr"/>
            <a:r>
              <a:rPr lang="en-US" altLang="en-US" sz="4400" dirty="0" err="1" smtClean="0">
                <a:solidFill>
                  <a:schemeClr val="bg1"/>
                </a:solidFill>
              </a:rPr>
              <a:t>Komunikacionet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në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menaxhim</a:t>
            </a:r>
            <a:endParaRPr lang="en-US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5181600"/>
            <a:ext cx="1256211" cy="1256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250975"/>
            <a:ext cx="2171428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5293858"/>
            <a:ext cx="1752209" cy="1166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66940"/>
            <a:ext cx="4114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Universiteti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i</a:t>
            </a:r>
            <a:r>
              <a:rPr lang="en-US" dirty="0" smtClean="0">
                <a:latin typeface="Arial Rounded MT Bold" panose="020F0704030504030204" pitchFamily="34" charset="0"/>
              </a:rPr>
              <a:t> Novi </a:t>
            </a:r>
            <a:r>
              <a:rPr lang="en-US" dirty="0" err="1" smtClean="0">
                <a:latin typeface="Arial Rounded MT Bold" panose="020F0704030504030204" pitchFamily="34" charset="0"/>
              </a:rPr>
              <a:t>Sadit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Fakulteti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Ekonomik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në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Suboticë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Dega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në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Bujanoc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Bazat</a:t>
            </a:r>
            <a:r>
              <a:rPr lang="en-US" dirty="0" smtClean="0">
                <a:latin typeface="Arial Rounded MT Bold" panose="020F0704030504030204" pitchFamily="34" charset="0"/>
              </a:rPr>
              <a:t> e </a:t>
            </a:r>
            <a:r>
              <a:rPr lang="en-US" dirty="0" err="1" smtClean="0">
                <a:latin typeface="Arial Rounded MT Bold" panose="020F0704030504030204" pitchFamily="34" charset="0"/>
              </a:rPr>
              <a:t>menaxhimit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75514"/>
            <a:ext cx="2133600" cy="520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Moduli 7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82000" cy="735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Proceset</a:t>
            </a:r>
            <a:r>
              <a:rPr lang="en-US" dirty="0" smtClean="0"/>
              <a:t> e </a:t>
            </a:r>
            <a:r>
              <a:rPr lang="en-US" dirty="0" err="1" smtClean="0"/>
              <a:t>komunikacionit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Komunikime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ndërmjet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organizatës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rrethinës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jashtme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Komunikime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ndërmjet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niveleve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qeverisjes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organizatë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Komunikime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ndërmjet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pjesëve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organizatës</a:t>
            </a:r>
            <a:r>
              <a:rPr lang="en-US" dirty="0" smtClean="0">
                <a:solidFill>
                  <a:schemeClr val="tx2"/>
                </a:solidFill>
              </a:rPr>
              <a:t> (horizontal)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Komunikime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ndërmjet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anëtarëve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grupit</a:t>
            </a:r>
            <a:r>
              <a:rPr lang="en-US" dirty="0" smtClean="0">
                <a:solidFill>
                  <a:schemeClr val="tx2"/>
                </a:solidFill>
              </a:rPr>
              <a:t> (horizontal)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Joformale9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83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Komunikimi</a:t>
            </a:r>
            <a:r>
              <a:rPr lang="en-US" sz="2400" dirty="0" smtClean="0"/>
              <a:t> </a:t>
            </a:r>
            <a:r>
              <a:rPr lang="en-US" sz="2400" dirty="0" err="1" smtClean="0"/>
              <a:t>ndërmjet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organizatës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rrethinës</a:t>
            </a:r>
            <a:r>
              <a:rPr lang="en-US" sz="2400" dirty="0" smtClean="0"/>
              <a:t> </a:t>
            </a:r>
            <a:r>
              <a:rPr lang="en-US" sz="2400" dirty="0" err="1" smtClean="0"/>
              <a:t>së</a:t>
            </a:r>
            <a:r>
              <a:rPr lang="en-US" sz="2400" dirty="0" smtClean="0"/>
              <a:t> </a:t>
            </a:r>
            <a:r>
              <a:rPr lang="en-US" sz="2400" dirty="0" err="1" smtClean="0"/>
              <a:t>jashtme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03" y="1143001"/>
            <a:ext cx="8553397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0668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4363" y="56388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9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 </a:t>
            </a:r>
            <a:r>
              <a:rPr lang="en-US" dirty="0" err="1" smtClean="0"/>
              <a:t>procesit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komunikimit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7044"/>
            <a:ext cx="9144000" cy="4303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26" y="1257450"/>
            <a:ext cx="896547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01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Procesi</a:t>
            </a:r>
            <a:r>
              <a:rPr lang="en-US" dirty="0" smtClean="0"/>
              <a:t> I </a:t>
            </a:r>
            <a:r>
              <a:rPr lang="en-US" dirty="0" err="1" smtClean="0"/>
              <a:t>komunikimit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2362200"/>
            <a:ext cx="9448800" cy="301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62200"/>
            <a:ext cx="896547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83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Roli</a:t>
            </a:r>
            <a:r>
              <a:rPr lang="en-US" dirty="0" smtClean="0"/>
              <a:t> I </a:t>
            </a:r>
            <a:r>
              <a:rPr lang="en-US" dirty="0" err="1" smtClean="0"/>
              <a:t>komunikimit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organizatë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066800"/>
            <a:ext cx="8458200" cy="53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60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qasje</a:t>
            </a:r>
            <a:r>
              <a:rPr lang="en-US" dirty="0" smtClean="0"/>
              <a:t> e </a:t>
            </a:r>
            <a:r>
              <a:rPr lang="en-US" dirty="0" err="1" smtClean="0"/>
              <a:t>mundëshme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53200" y="1828800"/>
            <a:ext cx="1822974" cy="3901451"/>
            <a:chOff x="5269306" y="1628800"/>
            <a:chExt cx="1822974" cy="3901451"/>
          </a:xfrm>
        </p:grpSpPr>
        <p:grpSp>
          <p:nvGrpSpPr>
            <p:cNvPr id="4" name="그룹 9"/>
            <p:cNvGrpSpPr/>
            <p:nvPr/>
          </p:nvGrpSpPr>
          <p:grpSpPr>
            <a:xfrm>
              <a:off x="5269306" y="1628800"/>
              <a:ext cx="1712361" cy="3530049"/>
              <a:chOff x="6192180" y="1423315"/>
              <a:chExt cx="1712361" cy="3530049"/>
            </a:xfrm>
          </p:grpSpPr>
          <p:sp>
            <p:nvSpPr>
              <p:cNvPr id="5" name="자유형 7"/>
              <p:cNvSpPr/>
              <p:nvPr/>
            </p:nvSpPr>
            <p:spPr>
              <a:xfrm>
                <a:off x="6192180" y="1423315"/>
                <a:ext cx="1679433" cy="3529685"/>
              </a:xfrm>
              <a:custGeom>
                <a:avLst/>
                <a:gdLst>
                  <a:gd name="connsiteX0" fmla="*/ 0 w 1600200"/>
                  <a:gd name="connsiteY0" fmla="*/ 3324225 h 3324225"/>
                  <a:gd name="connsiteX1" fmla="*/ 514350 w 1600200"/>
                  <a:gd name="connsiteY1" fmla="*/ 1466850 h 3324225"/>
                  <a:gd name="connsiteX2" fmla="*/ 200025 w 1600200"/>
                  <a:gd name="connsiteY2" fmla="*/ 428625 h 3324225"/>
                  <a:gd name="connsiteX3" fmla="*/ 1209675 w 1600200"/>
                  <a:gd name="connsiteY3" fmla="*/ 0 h 3324225"/>
                  <a:gd name="connsiteX4" fmla="*/ 1371600 w 1600200"/>
                  <a:gd name="connsiteY4" fmla="*/ 971550 h 3324225"/>
                  <a:gd name="connsiteX5" fmla="*/ 1152525 w 1600200"/>
                  <a:gd name="connsiteY5" fmla="*/ 1238250 h 3324225"/>
                  <a:gd name="connsiteX6" fmla="*/ 1600200 w 1600200"/>
                  <a:gd name="connsiteY6" fmla="*/ 2933700 h 3324225"/>
                  <a:gd name="connsiteX7" fmla="*/ 0 w 1600200"/>
                  <a:gd name="connsiteY7" fmla="*/ 3324225 h 3324225"/>
                  <a:gd name="connsiteX0" fmla="*/ 17385 w 1617585"/>
                  <a:gd name="connsiteY0" fmla="*/ 3324225 h 3324225"/>
                  <a:gd name="connsiteX1" fmla="*/ 531735 w 1617585"/>
                  <a:gd name="connsiteY1" fmla="*/ 1466850 h 3324225"/>
                  <a:gd name="connsiteX2" fmla="*/ 217410 w 1617585"/>
                  <a:gd name="connsiteY2" fmla="*/ 428625 h 3324225"/>
                  <a:gd name="connsiteX3" fmla="*/ 1227060 w 1617585"/>
                  <a:gd name="connsiteY3" fmla="*/ 0 h 3324225"/>
                  <a:gd name="connsiteX4" fmla="*/ 1388985 w 1617585"/>
                  <a:gd name="connsiteY4" fmla="*/ 971550 h 3324225"/>
                  <a:gd name="connsiteX5" fmla="*/ 1169910 w 1617585"/>
                  <a:gd name="connsiteY5" fmla="*/ 1238250 h 3324225"/>
                  <a:gd name="connsiteX6" fmla="*/ 1617585 w 1617585"/>
                  <a:gd name="connsiteY6" fmla="*/ 2933700 h 3324225"/>
                  <a:gd name="connsiteX7" fmla="*/ 17385 w 1617585"/>
                  <a:gd name="connsiteY7" fmla="*/ 3324225 h 3324225"/>
                  <a:gd name="connsiteX0" fmla="*/ 17385 w 1617585"/>
                  <a:gd name="connsiteY0" fmla="*/ 3414712 h 3414712"/>
                  <a:gd name="connsiteX1" fmla="*/ 531735 w 1617585"/>
                  <a:gd name="connsiteY1" fmla="*/ 1557337 h 3414712"/>
                  <a:gd name="connsiteX2" fmla="*/ 217410 w 1617585"/>
                  <a:gd name="connsiteY2" fmla="*/ 519112 h 3414712"/>
                  <a:gd name="connsiteX3" fmla="*/ 1227060 w 1617585"/>
                  <a:gd name="connsiteY3" fmla="*/ 90487 h 3414712"/>
                  <a:gd name="connsiteX4" fmla="*/ 1388985 w 1617585"/>
                  <a:gd name="connsiteY4" fmla="*/ 1062037 h 3414712"/>
                  <a:gd name="connsiteX5" fmla="*/ 1169910 w 1617585"/>
                  <a:gd name="connsiteY5" fmla="*/ 1328737 h 3414712"/>
                  <a:gd name="connsiteX6" fmla="*/ 1617585 w 1617585"/>
                  <a:gd name="connsiteY6" fmla="*/ 3024187 h 3414712"/>
                  <a:gd name="connsiteX7" fmla="*/ 17385 w 1617585"/>
                  <a:gd name="connsiteY7" fmla="*/ 3414712 h 3414712"/>
                  <a:gd name="connsiteX0" fmla="*/ 17385 w 1617585"/>
                  <a:gd name="connsiteY0" fmla="*/ 3414712 h 3414712"/>
                  <a:gd name="connsiteX1" fmla="*/ 531735 w 1617585"/>
                  <a:gd name="connsiteY1" fmla="*/ 1557337 h 3414712"/>
                  <a:gd name="connsiteX2" fmla="*/ 217410 w 1617585"/>
                  <a:gd name="connsiteY2" fmla="*/ 519112 h 3414712"/>
                  <a:gd name="connsiteX3" fmla="*/ 1227060 w 1617585"/>
                  <a:gd name="connsiteY3" fmla="*/ 90487 h 3414712"/>
                  <a:gd name="connsiteX4" fmla="*/ 1388985 w 1617585"/>
                  <a:gd name="connsiteY4" fmla="*/ 1062037 h 3414712"/>
                  <a:gd name="connsiteX5" fmla="*/ 1169910 w 1617585"/>
                  <a:gd name="connsiteY5" fmla="*/ 1328737 h 3414712"/>
                  <a:gd name="connsiteX6" fmla="*/ 1617585 w 1617585"/>
                  <a:gd name="connsiteY6" fmla="*/ 3024187 h 3414712"/>
                  <a:gd name="connsiteX7" fmla="*/ 17385 w 1617585"/>
                  <a:gd name="connsiteY7" fmla="*/ 3414712 h 3414712"/>
                  <a:gd name="connsiteX0" fmla="*/ 17385 w 1617585"/>
                  <a:gd name="connsiteY0" fmla="*/ 3414712 h 3414712"/>
                  <a:gd name="connsiteX1" fmla="*/ 531735 w 1617585"/>
                  <a:gd name="connsiteY1" fmla="*/ 1557337 h 3414712"/>
                  <a:gd name="connsiteX2" fmla="*/ 217410 w 1617585"/>
                  <a:gd name="connsiteY2" fmla="*/ 519112 h 3414712"/>
                  <a:gd name="connsiteX3" fmla="*/ 1227060 w 1617585"/>
                  <a:gd name="connsiteY3" fmla="*/ 90487 h 3414712"/>
                  <a:gd name="connsiteX4" fmla="*/ 1388985 w 1617585"/>
                  <a:gd name="connsiteY4" fmla="*/ 1062037 h 3414712"/>
                  <a:gd name="connsiteX5" fmla="*/ 1169910 w 1617585"/>
                  <a:gd name="connsiteY5" fmla="*/ 1328737 h 3414712"/>
                  <a:gd name="connsiteX6" fmla="*/ 1617585 w 1617585"/>
                  <a:gd name="connsiteY6" fmla="*/ 3024187 h 3414712"/>
                  <a:gd name="connsiteX7" fmla="*/ 17385 w 1617585"/>
                  <a:gd name="connsiteY7" fmla="*/ 3414712 h 3414712"/>
                  <a:gd name="connsiteX0" fmla="*/ 28330 w 1628530"/>
                  <a:gd name="connsiteY0" fmla="*/ 3414712 h 3414712"/>
                  <a:gd name="connsiteX1" fmla="*/ 542680 w 1628530"/>
                  <a:gd name="connsiteY1" fmla="*/ 1557337 h 3414712"/>
                  <a:gd name="connsiteX2" fmla="*/ 228355 w 1628530"/>
                  <a:gd name="connsiteY2" fmla="*/ 519112 h 3414712"/>
                  <a:gd name="connsiteX3" fmla="*/ 1238005 w 1628530"/>
                  <a:gd name="connsiteY3" fmla="*/ 90487 h 3414712"/>
                  <a:gd name="connsiteX4" fmla="*/ 1399930 w 1628530"/>
                  <a:gd name="connsiteY4" fmla="*/ 1062037 h 3414712"/>
                  <a:gd name="connsiteX5" fmla="*/ 1180855 w 1628530"/>
                  <a:gd name="connsiteY5" fmla="*/ 1328737 h 3414712"/>
                  <a:gd name="connsiteX6" fmla="*/ 1628530 w 1628530"/>
                  <a:gd name="connsiteY6" fmla="*/ 3024187 h 3414712"/>
                  <a:gd name="connsiteX7" fmla="*/ 28330 w 1628530"/>
                  <a:gd name="connsiteY7" fmla="*/ 3414712 h 3414712"/>
                  <a:gd name="connsiteX0" fmla="*/ 28330 w 1628530"/>
                  <a:gd name="connsiteY0" fmla="*/ 3414712 h 3414712"/>
                  <a:gd name="connsiteX1" fmla="*/ 542680 w 1628530"/>
                  <a:gd name="connsiteY1" fmla="*/ 1557337 h 3414712"/>
                  <a:gd name="connsiteX2" fmla="*/ 228355 w 1628530"/>
                  <a:gd name="connsiteY2" fmla="*/ 519112 h 3414712"/>
                  <a:gd name="connsiteX3" fmla="*/ 1238005 w 1628530"/>
                  <a:gd name="connsiteY3" fmla="*/ 90487 h 3414712"/>
                  <a:gd name="connsiteX4" fmla="*/ 1399930 w 1628530"/>
                  <a:gd name="connsiteY4" fmla="*/ 1062037 h 3414712"/>
                  <a:gd name="connsiteX5" fmla="*/ 1180855 w 1628530"/>
                  <a:gd name="connsiteY5" fmla="*/ 1328737 h 3414712"/>
                  <a:gd name="connsiteX6" fmla="*/ 1628530 w 1628530"/>
                  <a:gd name="connsiteY6" fmla="*/ 3024187 h 3414712"/>
                  <a:gd name="connsiteX7" fmla="*/ 28330 w 1628530"/>
                  <a:gd name="connsiteY7" fmla="*/ 3414712 h 3414712"/>
                  <a:gd name="connsiteX0" fmla="*/ 28330 w 1644972"/>
                  <a:gd name="connsiteY0" fmla="*/ 3414712 h 3414712"/>
                  <a:gd name="connsiteX1" fmla="*/ 542680 w 1644972"/>
                  <a:gd name="connsiteY1" fmla="*/ 1557337 h 3414712"/>
                  <a:gd name="connsiteX2" fmla="*/ 228355 w 1644972"/>
                  <a:gd name="connsiteY2" fmla="*/ 519112 h 3414712"/>
                  <a:gd name="connsiteX3" fmla="*/ 1238005 w 1644972"/>
                  <a:gd name="connsiteY3" fmla="*/ 90487 h 3414712"/>
                  <a:gd name="connsiteX4" fmla="*/ 1399930 w 1644972"/>
                  <a:gd name="connsiteY4" fmla="*/ 1062037 h 3414712"/>
                  <a:gd name="connsiteX5" fmla="*/ 1180855 w 1644972"/>
                  <a:gd name="connsiteY5" fmla="*/ 1328737 h 3414712"/>
                  <a:gd name="connsiteX6" fmla="*/ 1628530 w 1644972"/>
                  <a:gd name="connsiteY6" fmla="*/ 3024187 h 3414712"/>
                  <a:gd name="connsiteX7" fmla="*/ 28330 w 1644972"/>
                  <a:gd name="connsiteY7" fmla="*/ 3414712 h 3414712"/>
                  <a:gd name="connsiteX0" fmla="*/ 28330 w 1628530"/>
                  <a:gd name="connsiteY0" fmla="*/ 3414712 h 3414712"/>
                  <a:gd name="connsiteX1" fmla="*/ 542680 w 1628530"/>
                  <a:gd name="connsiteY1" fmla="*/ 1557337 h 3414712"/>
                  <a:gd name="connsiteX2" fmla="*/ 228355 w 1628530"/>
                  <a:gd name="connsiteY2" fmla="*/ 519112 h 3414712"/>
                  <a:gd name="connsiteX3" fmla="*/ 1238005 w 1628530"/>
                  <a:gd name="connsiteY3" fmla="*/ 90487 h 3414712"/>
                  <a:gd name="connsiteX4" fmla="*/ 1180855 w 1628530"/>
                  <a:gd name="connsiteY4" fmla="*/ 1328737 h 3414712"/>
                  <a:gd name="connsiteX5" fmla="*/ 1628530 w 1628530"/>
                  <a:gd name="connsiteY5" fmla="*/ 3024187 h 3414712"/>
                  <a:gd name="connsiteX6" fmla="*/ 28330 w 1628530"/>
                  <a:gd name="connsiteY6" fmla="*/ 3414712 h 3414712"/>
                  <a:gd name="connsiteX0" fmla="*/ 28330 w 1652033"/>
                  <a:gd name="connsiteY0" fmla="*/ 3414712 h 3414712"/>
                  <a:gd name="connsiteX1" fmla="*/ 542680 w 1652033"/>
                  <a:gd name="connsiteY1" fmla="*/ 1557337 h 3414712"/>
                  <a:gd name="connsiteX2" fmla="*/ 228355 w 1652033"/>
                  <a:gd name="connsiteY2" fmla="*/ 519112 h 3414712"/>
                  <a:gd name="connsiteX3" fmla="*/ 1238005 w 1652033"/>
                  <a:gd name="connsiteY3" fmla="*/ 90487 h 3414712"/>
                  <a:gd name="connsiteX4" fmla="*/ 1180855 w 1652033"/>
                  <a:gd name="connsiteY4" fmla="*/ 1328737 h 3414712"/>
                  <a:gd name="connsiteX5" fmla="*/ 1628530 w 1652033"/>
                  <a:gd name="connsiteY5" fmla="*/ 3024187 h 3414712"/>
                  <a:gd name="connsiteX6" fmla="*/ 28330 w 1652033"/>
                  <a:gd name="connsiteY6" fmla="*/ 3414712 h 3414712"/>
                  <a:gd name="connsiteX0" fmla="*/ 28330 w 1652033"/>
                  <a:gd name="connsiteY0" fmla="*/ 3414712 h 3414712"/>
                  <a:gd name="connsiteX1" fmla="*/ 542680 w 1652033"/>
                  <a:gd name="connsiteY1" fmla="*/ 1557337 h 3414712"/>
                  <a:gd name="connsiteX2" fmla="*/ 228355 w 1652033"/>
                  <a:gd name="connsiteY2" fmla="*/ 519112 h 3414712"/>
                  <a:gd name="connsiteX3" fmla="*/ 1238005 w 1652033"/>
                  <a:gd name="connsiteY3" fmla="*/ 90487 h 3414712"/>
                  <a:gd name="connsiteX4" fmla="*/ 1180855 w 1652033"/>
                  <a:gd name="connsiteY4" fmla="*/ 1328737 h 3414712"/>
                  <a:gd name="connsiteX5" fmla="*/ 1628530 w 1652033"/>
                  <a:gd name="connsiteY5" fmla="*/ 3024187 h 3414712"/>
                  <a:gd name="connsiteX6" fmla="*/ 28330 w 1652033"/>
                  <a:gd name="connsiteY6" fmla="*/ 3414712 h 3414712"/>
                  <a:gd name="connsiteX0" fmla="*/ 28330 w 1652033"/>
                  <a:gd name="connsiteY0" fmla="*/ 3571772 h 3571772"/>
                  <a:gd name="connsiteX1" fmla="*/ 542680 w 1652033"/>
                  <a:gd name="connsiteY1" fmla="*/ 1714397 h 3571772"/>
                  <a:gd name="connsiteX2" fmla="*/ 228355 w 1652033"/>
                  <a:gd name="connsiteY2" fmla="*/ 676172 h 3571772"/>
                  <a:gd name="connsiteX3" fmla="*/ 1238005 w 1652033"/>
                  <a:gd name="connsiteY3" fmla="*/ 247547 h 3571772"/>
                  <a:gd name="connsiteX4" fmla="*/ 1180855 w 1652033"/>
                  <a:gd name="connsiteY4" fmla="*/ 1485797 h 3571772"/>
                  <a:gd name="connsiteX5" fmla="*/ 1628530 w 1652033"/>
                  <a:gd name="connsiteY5" fmla="*/ 3181247 h 3571772"/>
                  <a:gd name="connsiteX6" fmla="*/ 28330 w 1652033"/>
                  <a:gd name="connsiteY6" fmla="*/ 3571772 h 3571772"/>
                  <a:gd name="connsiteX0" fmla="*/ 28330 w 1652033"/>
                  <a:gd name="connsiteY0" fmla="*/ 3435117 h 3435117"/>
                  <a:gd name="connsiteX1" fmla="*/ 542680 w 1652033"/>
                  <a:gd name="connsiteY1" fmla="*/ 1577742 h 3435117"/>
                  <a:gd name="connsiteX2" fmla="*/ 228355 w 1652033"/>
                  <a:gd name="connsiteY2" fmla="*/ 539517 h 3435117"/>
                  <a:gd name="connsiteX3" fmla="*/ 1238005 w 1652033"/>
                  <a:gd name="connsiteY3" fmla="*/ 110892 h 3435117"/>
                  <a:gd name="connsiteX4" fmla="*/ 1180855 w 1652033"/>
                  <a:gd name="connsiteY4" fmla="*/ 1349142 h 3435117"/>
                  <a:gd name="connsiteX5" fmla="*/ 1628530 w 1652033"/>
                  <a:gd name="connsiteY5" fmla="*/ 3044592 h 3435117"/>
                  <a:gd name="connsiteX6" fmla="*/ 28330 w 1652033"/>
                  <a:gd name="connsiteY6" fmla="*/ 3435117 h 3435117"/>
                  <a:gd name="connsiteX0" fmla="*/ 28330 w 1652033"/>
                  <a:gd name="connsiteY0" fmla="*/ 3435117 h 3435117"/>
                  <a:gd name="connsiteX1" fmla="*/ 542680 w 1652033"/>
                  <a:gd name="connsiteY1" fmla="*/ 1577742 h 3435117"/>
                  <a:gd name="connsiteX2" fmla="*/ 228355 w 1652033"/>
                  <a:gd name="connsiteY2" fmla="*/ 539517 h 3435117"/>
                  <a:gd name="connsiteX3" fmla="*/ 1238005 w 1652033"/>
                  <a:gd name="connsiteY3" fmla="*/ 110892 h 3435117"/>
                  <a:gd name="connsiteX4" fmla="*/ 1180855 w 1652033"/>
                  <a:gd name="connsiteY4" fmla="*/ 1349142 h 3435117"/>
                  <a:gd name="connsiteX5" fmla="*/ 1628530 w 1652033"/>
                  <a:gd name="connsiteY5" fmla="*/ 3044592 h 3435117"/>
                  <a:gd name="connsiteX6" fmla="*/ 28330 w 1652033"/>
                  <a:gd name="connsiteY6" fmla="*/ 3435117 h 3435117"/>
                  <a:gd name="connsiteX0" fmla="*/ 28330 w 1652033"/>
                  <a:gd name="connsiteY0" fmla="*/ 3571772 h 3571772"/>
                  <a:gd name="connsiteX1" fmla="*/ 542680 w 1652033"/>
                  <a:gd name="connsiteY1" fmla="*/ 1714397 h 3571772"/>
                  <a:gd name="connsiteX2" fmla="*/ 228355 w 1652033"/>
                  <a:gd name="connsiteY2" fmla="*/ 676172 h 3571772"/>
                  <a:gd name="connsiteX3" fmla="*/ 1238005 w 1652033"/>
                  <a:gd name="connsiteY3" fmla="*/ 247547 h 3571772"/>
                  <a:gd name="connsiteX4" fmla="*/ 1180855 w 1652033"/>
                  <a:gd name="connsiteY4" fmla="*/ 1485797 h 3571772"/>
                  <a:gd name="connsiteX5" fmla="*/ 1628530 w 1652033"/>
                  <a:gd name="connsiteY5" fmla="*/ 3181247 h 3571772"/>
                  <a:gd name="connsiteX6" fmla="*/ 28330 w 1652033"/>
                  <a:gd name="connsiteY6" fmla="*/ 3571772 h 3571772"/>
                  <a:gd name="connsiteX0" fmla="*/ 17385 w 1690145"/>
                  <a:gd name="connsiteY0" fmla="*/ 3505097 h 3505097"/>
                  <a:gd name="connsiteX1" fmla="*/ 531735 w 1690145"/>
                  <a:gd name="connsiteY1" fmla="*/ 1647722 h 3505097"/>
                  <a:gd name="connsiteX2" fmla="*/ 217410 w 1690145"/>
                  <a:gd name="connsiteY2" fmla="*/ 609497 h 3505097"/>
                  <a:gd name="connsiteX3" fmla="*/ 1284210 w 1690145"/>
                  <a:gd name="connsiteY3" fmla="*/ 247547 h 3505097"/>
                  <a:gd name="connsiteX4" fmla="*/ 1169910 w 1690145"/>
                  <a:gd name="connsiteY4" fmla="*/ 1419122 h 3505097"/>
                  <a:gd name="connsiteX5" fmla="*/ 1617585 w 1690145"/>
                  <a:gd name="connsiteY5" fmla="*/ 3114572 h 3505097"/>
                  <a:gd name="connsiteX6" fmla="*/ 17385 w 1690145"/>
                  <a:gd name="connsiteY6" fmla="*/ 3505097 h 3505097"/>
                  <a:gd name="connsiteX0" fmla="*/ 17385 w 1660395"/>
                  <a:gd name="connsiteY0" fmla="*/ 3505097 h 3505097"/>
                  <a:gd name="connsiteX1" fmla="*/ 531735 w 1660395"/>
                  <a:gd name="connsiteY1" fmla="*/ 1647722 h 3505097"/>
                  <a:gd name="connsiteX2" fmla="*/ 217410 w 1660395"/>
                  <a:gd name="connsiteY2" fmla="*/ 609497 h 3505097"/>
                  <a:gd name="connsiteX3" fmla="*/ 1284210 w 1660395"/>
                  <a:gd name="connsiteY3" fmla="*/ 247547 h 3505097"/>
                  <a:gd name="connsiteX4" fmla="*/ 1169910 w 1660395"/>
                  <a:gd name="connsiteY4" fmla="*/ 1419122 h 3505097"/>
                  <a:gd name="connsiteX5" fmla="*/ 1617585 w 1660395"/>
                  <a:gd name="connsiteY5" fmla="*/ 3114572 h 3505097"/>
                  <a:gd name="connsiteX6" fmla="*/ 17385 w 1660395"/>
                  <a:gd name="connsiteY6" fmla="*/ 3505097 h 3505097"/>
                  <a:gd name="connsiteX0" fmla="*/ 17385 w 1660395"/>
                  <a:gd name="connsiteY0" fmla="*/ 3523412 h 3523412"/>
                  <a:gd name="connsiteX1" fmla="*/ 531735 w 1660395"/>
                  <a:gd name="connsiteY1" fmla="*/ 1666037 h 3523412"/>
                  <a:gd name="connsiteX2" fmla="*/ 217410 w 1660395"/>
                  <a:gd name="connsiteY2" fmla="*/ 627812 h 3523412"/>
                  <a:gd name="connsiteX3" fmla="*/ 1284210 w 1660395"/>
                  <a:gd name="connsiteY3" fmla="*/ 265862 h 3523412"/>
                  <a:gd name="connsiteX4" fmla="*/ 1169910 w 1660395"/>
                  <a:gd name="connsiteY4" fmla="*/ 1437437 h 3523412"/>
                  <a:gd name="connsiteX5" fmla="*/ 1617585 w 1660395"/>
                  <a:gd name="connsiteY5" fmla="*/ 3132887 h 3523412"/>
                  <a:gd name="connsiteX6" fmla="*/ 17385 w 1660395"/>
                  <a:gd name="connsiteY6" fmla="*/ 3523412 h 3523412"/>
                  <a:gd name="connsiteX0" fmla="*/ 17385 w 1660395"/>
                  <a:gd name="connsiteY0" fmla="*/ 3523412 h 3523412"/>
                  <a:gd name="connsiteX1" fmla="*/ 531735 w 1660395"/>
                  <a:gd name="connsiteY1" fmla="*/ 1666037 h 3523412"/>
                  <a:gd name="connsiteX2" fmla="*/ 217410 w 1660395"/>
                  <a:gd name="connsiteY2" fmla="*/ 627812 h 3523412"/>
                  <a:gd name="connsiteX3" fmla="*/ 1284210 w 1660395"/>
                  <a:gd name="connsiteY3" fmla="*/ 265862 h 3523412"/>
                  <a:gd name="connsiteX4" fmla="*/ 1169910 w 1660395"/>
                  <a:gd name="connsiteY4" fmla="*/ 1437437 h 3523412"/>
                  <a:gd name="connsiteX5" fmla="*/ 1617585 w 1660395"/>
                  <a:gd name="connsiteY5" fmla="*/ 3132887 h 3523412"/>
                  <a:gd name="connsiteX6" fmla="*/ 17385 w 1660395"/>
                  <a:gd name="connsiteY6" fmla="*/ 3523412 h 3523412"/>
                  <a:gd name="connsiteX0" fmla="*/ 17385 w 1635603"/>
                  <a:gd name="connsiteY0" fmla="*/ 3403641 h 3403641"/>
                  <a:gd name="connsiteX1" fmla="*/ 531735 w 1635603"/>
                  <a:gd name="connsiteY1" fmla="*/ 1546266 h 3403641"/>
                  <a:gd name="connsiteX2" fmla="*/ 217410 w 1635603"/>
                  <a:gd name="connsiteY2" fmla="*/ 508041 h 3403641"/>
                  <a:gd name="connsiteX3" fmla="*/ 1284210 w 1635603"/>
                  <a:gd name="connsiteY3" fmla="*/ 146091 h 3403641"/>
                  <a:gd name="connsiteX4" fmla="*/ 1164425 w 1635603"/>
                  <a:gd name="connsiteY4" fmla="*/ 1384586 h 3403641"/>
                  <a:gd name="connsiteX5" fmla="*/ 1617585 w 1635603"/>
                  <a:gd name="connsiteY5" fmla="*/ 3013116 h 3403641"/>
                  <a:gd name="connsiteX6" fmla="*/ 17385 w 1635603"/>
                  <a:gd name="connsiteY6" fmla="*/ 3403641 h 3403641"/>
                  <a:gd name="connsiteX0" fmla="*/ 17385 w 1635603"/>
                  <a:gd name="connsiteY0" fmla="*/ 3396140 h 3396140"/>
                  <a:gd name="connsiteX1" fmla="*/ 531735 w 1635603"/>
                  <a:gd name="connsiteY1" fmla="*/ 1538765 h 3396140"/>
                  <a:gd name="connsiteX2" fmla="*/ 217410 w 1635603"/>
                  <a:gd name="connsiteY2" fmla="*/ 500540 h 3396140"/>
                  <a:gd name="connsiteX3" fmla="*/ 1284210 w 1635603"/>
                  <a:gd name="connsiteY3" fmla="*/ 138590 h 3396140"/>
                  <a:gd name="connsiteX4" fmla="*/ 1164425 w 1635603"/>
                  <a:gd name="connsiteY4" fmla="*/ 1332080 h 3396140"/>
                  <a:gd name="connsiteX5" fmla="*/ 1617585 w 1635603"/>
                  <a:gd name="connsiteY5" fmla="*/ 3005615 h 3396140"/>
                  <a:gd name="connsiteX6" fmla="*/ 17385 w 1635603"/>
                  <a:gd name="connsiteY6" fmla="*/ 3396140 h 3396140"/>
                  <a:gd name="connsiteX0" fmla="*/ 17385 w 1679433"/>
                  <a:gd name="connsiteY0" fmla="*/ 3396140 h 3396140"/>
                  <a:gd name="connsiteX1" fmla="*/ 531735 w 1679433"/>
                  <a:gd name="connsiteY1" fmla="*/ 1538765 h 3396140"/>
                  <a:gd name="connsiteX2" fmla="*/ 217410 w 1679433"/>
                  <a:gd name="connsiteY2" fmla="*/ 500540 h 3396140"/>
                  <a:gd name="connsiteX3" fmla="*/ 1284210 w 1679433"/>
                  <a:gd name="connsiteY3" fmla="*/ 138590 h 3396140"/>
                  <a:gd name="connsiteX4" fmla="*/ 1164425 w 1679433"/>
                  <a:gd name="connsiteY4" fmla="*/ 1332080 h 3396140"/>
                  <a:gd name="connsiteX5" fmla="*/ 1617585 w 1679433"/>
                  <a:gd name="connsiteY5" fmla="*/ 3005615 h 3396140"/>
                  <a:gd name="connsiteX6" fmla="*/ 17385 w 1679433"/>
                  <a:gd name="connsiteY6" fmla="*/ 3396140 h 3396140"/>
                  <a:gd name="connsiteX0" fmla="*/ 17385 w 1679433"/>
                  <a:gd name="connsiteY0" fmla="*/ 3494035 h 3494035"/>
                  <a:gd name="connsiteX1" fmla="*/ 531735 w 1679433"/>
                  <a:gd name="connsiteY1" fmla="*/ 1636660 h 3494035"/>
                  <a:gd name="connsiteX2" fmla="*/ 217410 w 1679433"/>
                  <a:gd name="connsiteY2" fmla="*/ 598435 h 3494035"/>
                  <a:gd name="connsiteX3" fmla="*/ 1284210 w 1679433"/>
                  <a:gd name="connsiteY3" fmla="*/ 236485 h 3494035"/>
                  <a:gd name="connsiteX4" fmla="*/ 1164425 w 1679433"/>
                  <a:gd name="connsiteY4" fmla="*/ 1429975 h 3494035"/>
                  <a:gd name="connsiteX5" fmla="*/ 1617585 w 1679433"/>
                  <a:gd name="connsiteY5" fmla="*/ 3103510 h 3494035"/>
                  <a:gd name="connsiteX6" fmla="*/ 17385 w 1679433"/>
                  <a:gd name="connsiteY6" fmla="*/ 3494035 h 3494035"/>
                  <a:gd name="connsiteX0" fmla="*/ 17385 w 1679433"/>
                  <a:gd name="connsiteY0" fmla="*/ 3494035 h 3494035"/>
                  <a:gd name="connsiteX1" fmla="*/ 531735 w 1679433"/>
                  <a:gd name="connsiteY1" fmla="*/ 1636660 h 3494035"/>
                  <a:gd name="connsiteX2" fmla="*/ 217410 w 1679433"/>
                  <a:gd name="connsiteY2" fmla="*/ 598435 h 3494035"/>
                  <a:gd name="connsiteX3" fmla="*/ 1284210 w 1679433"/>
                  <a:gd name="connsiteY3" fmla="*/ 236485 h 3494035"/>
                  <a:gd name="connsiteX4" fmla="*/ 1164425 w 1679433"/>
                  <a:gd name="connsiteY4" fmla="*/ 1429975 h 3494035"/>
                  <a:gd name="connsiteX5" fmla="*/ 1617585 w 1679433"/>
                  <a:gd name="connsiteY5" fmla="*/ 3103510 h 3494035"/>
                  <a:gd name="connsiteX6" fmla="*/ 17385 w 1679433"/>
                  <a:gd name="connsiteY6" fmla="*/ 3494035 h 3494035"/>
                  <a:gd name="connsiteX0" fmla="*/ 17385 w 1679433"/>
                  <a:gd name="connsiteY0" fmla="*/ 3466365 h 3466365"/>
                  <a:gd name="connsiteX1" fmla="*/ 531735 w 1679433"/>
                  <a:gd name="connsiteY1" fmla="*/ 1608990 h 3466365"/>
                  <a:gd name="connsiteX2" fmla="*/ 217410 w 1679433"/>
                  <a:gd name="connsiteY2" fmla="*/ 570765 h 3466365"/>
                  <a:gd name="connsiteX3" fmla="*/ 1284210 w 1679433"/>
                  <a:gd name="connsiteY3" fmla="*/ 208815 h 3466365"/>
                  <a:gd name="connsiteX4" fmla="*/ 1164425 w 1679433"/>
                  <a:gd name="connsiteY4" fmla="*/ 1402305 h 3466365"/>
                  <a:gd name="connsiteX5" fmla="*/ 1617585 w 1679433"/>
                  <a:gd name="connsiteY5" fmla="*/ 3075840 h 3466365"/>
                  <a:gd name="connsiteX6" fmla="*/ 17385 w 1679433"/>
                  <a:gd name="connsiteY6" fmla="*/ 3466365 h 3466365"/>
                  <a:gd name="connsiteX0" fmla="*/ 17385 w 1679433"/>
                  <a:gd name="connsiteY0" fmla="*/ 3502825 h 3502825"/>
                  <a:gd name="connsiteX1" fmla="*/ 531735 w 1679433"/>
                  <a:gd name="connsiteY1" fmla="*/ 1645450 h 3502825"/>
                  <a:gd name="connsiteX2" fmla="*/ 217410 w 1679433"/>
                  <a:gd name="connsiteY2" fmla="*/ 607225 h 3502825"/>
                  <a:gd name="connsiteX3" fmla="*/ 1284210 w 1679433"/>
                  <a:gd name="connsiteY3" fmla="*/ 245275 h 3502825"/>
                  <a:gd name="connsiteX4" fmla="*/ 1164425 w 1679433"/>
                  <a:gd name="connsiteY4" fmla="*/ 1438765 h 3502825"/>
                  <a:gd name="connsiteX5" fmla="*/ 1617585 w 1679433"/>
                  <a:gd name="connsiteY5" fmla="*/ 3112300 h 3502825"/>
                  <a:gd name="connsiteX6" fmla="*/ 17385 w 1679433"/>
                  <a:gd name="connsiteY6" fmla="*/ 3502825 h 3502825"/>
                  <a:gd name="connsiteX0" fmla="*/ 17385 w 1679433"/>
                  <a:gd name="connsiteY0" fmla="*/ 3502825 h 3502825"/>
                  <a:gd name="connsiteX1" fmla="*/ 531735 w 1679433"/>
                  <a:gd name="connsiteY1" fmla="*/ 1645450 h 3502825"/>
                  <a:gd name="connsiteX2" fmla="*/ 217410 w 1679433"/>
                  <a:gd name="connsiteY2" fmla="*/ 607225 h 3502825"/>
                  <a:gd name="connsiteX3" fmla="*/ 1284210 w 1679433"/>
                  <a:gd name="connsiteY3" fmla="*/ 245275 h 3502825"/>
                  <a:gd name="connsiteX4" fmla="*/ 1164425 w 1679433"/>
                  <a:gd name="connsiteY4" fmla="*/ 1438765 h 3502825"/>
                  <a:gd name="connsiteX5" fmla="*/ 1617585 w 1679433"/>
                  <a:gd name="connsiteY5" fmla="*/ 3112300 h 3502825"/>
                  <a:gd name="connsiteX6" fmla="*/ 17385 w 1679433"/>
                  <a:gd name="connsiteY6" fmla="*/ 3502825 h 350282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9433" h="3529685">
                    <a:moveTo>
                      <a:pt x="17385" y="3529685"/>
                    </a:moveTo>
                    <a:lnTo>
                      <a:pt x="531735" y="1672310"/>
                    </a:lnTo>
                    <a:cubicBezTo>
                      <a:pt x="0" y="1391710"/>
                      <a:pt x="79742" y="920694"/>
                      <a:pt x="217410" y="634085"/>
                    </a:cubicBezTo>
                    <a:cubicBezTo>
                      <a:pt x="355078" y="347476"/>
                      <a:pt x="968709" y="0"/>
                      <a:pt x="1284210" y="272135"/>
                    </a:cubicBezTo>
                    <a:cubicBezTo>
                      <a:pt x="1599711" y="544270"/>
                      <a:pt x="1679433" y="1011175"/>
                      <a:pt x="1164425" y="1465625"/>
                    </a:cubicBezTo>
                    <a:lnTo>
                      <a:pt x="1617585" y="3139160"/>
                    </a:lnTo>
                    <a:lnTo>
                      <a:pt x="17385" y="3529685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자유형 5"/>
              <p:cNvSpPr/>
              <p:nvPr/>
            </p:nvSpPr>
            <p:spPr>
              <a:xfrm>
                <a:off x="7002270" y="1606493"/>
                <a:ext cx="902271" cy="2955982"/>
              </a:xfrm>
              <a:custGeom>
                <a:avLst/>
                <a:gdLst>
                  <a:gd name="connsiteX0" fmla="*/ 0 w 1600200"/>
                  <a:gd name="connsiteY0" fmla="*/ 3324225 h 3324225"/>
                  <a:gd name="connsiteX1" fmla="*/ 514350 w 1600200"/>
                  <a:gd name="connsiteY1" fmla="*/ 1466850 h 3324225"/>
                  <a:gd name="connsiteX2" fmla="*/ 200025 w 1600200"/>
                  <a:gd name="connsiteY2" fmla="*/ 428625 h 3324225"/>
                  <a:gd name="connsiteX3" fmla="*/ 1209675 w 1600200"/>
                  <a:gd name="connsiteY3" fmla="*/ 0 h 3324225"/>
                  <a:gd name="connsiteX4" fmla="*/ 1371600 w 1600200"/>
                  <a:gd name="connsiteY4" fmla="*/ 971550 h 3324225"/>
                  <a:gd name="connsiteX5" fmla="*/ 1152525 w 1600200"/>
                  <a:gd name="connsiteY5" fmla="*/ 1238250 h 3324225"/>
                  <a:gd name="connsiteX6" fmla="*/ 1600200 w 1600200"/>
                  <a:gd name="connsiteY6" fmla="*/ 2933700 h 3324225"/>
                  <a:gd name="connsiteX7" fmla="*/ 0 w 1600200"/>
                  <a:gd name="connsiteY7" fmla="*/ 3324225 h 3324225"/>
                  <a:gd name="connsiteX0" fmla="*/ 17385 w 1617585"/>
                  <a:gd name="connsiteY0" fmla="*/ 3324225 h 3324225"/>
                  <a:gd name="connsiteX1" fmla="*/ 531735 w 1617585"/>
                  <a:gd name="connsiteY1" fmla="*/ 1466850 h 3324225"/>
                  <a:gd name="connsiteX2" fmla="*/ 217410 w 1617585"/>
                  <a:gd name="connsiteY2" fmla="*/ 428625 h 3324225"/>
                  <a:gd name="connsiteX3" fmla="*/ 1227060 w 1617585"/>
                  <a:gd name="connsiteY3" fmla="*/ 0 h 3324225"/>
                  <a:gd name="connsiteX4" fmla="*/ 1388985 w 1617585"/>
                  <a:gd name="connsiteY4" fmla="*/ 971550 h 3324225"/>
                  <a:gd name="connsiteX5" fmla="*/ 1169910 w 1617585"/>
                  <a:gd name="connsiteY5" fmla="*/ 1238250 h 3324225"/>
                  <a:gd name="connsiteX6" fmla="*/ 1617585 w 1617585"/>
                  <a:gd name="connsiteY6" fmla="*/ 2933700 h 3324225"/>
                  <a:gd name="connsiteX7" fmla="*/ 17385 w 1617585"/>
                  <a:gd name="connsiteY7" fmla="*/ 3324225 h 3324225"/>
                  <a:gd name="connsiteX0" fmla="*/ 17385 w 1617585"/>
                  <a:gd name="connsiteY0" fmla="*/ 3414712 h 3414712"/>
                  <a:gd name="connsiteX1" fmla="*/ 531735 w 1617585"/>
                  <a:gd name="connsiteY1" fmla="*/ 1557337 h 3414712"/>
                  <a:gd name="connsiteX2" fmla="*/ 217410 w 1617585"/>
                  <a:gd name="connsiteY2" fmla="*/ 519112 h 3414712"/>
                  <a:gd name="connsiteX3" fmla="*/ 1227060 w 1617585"/>
                  <a:gd name="connsiteY3" fmla="*/ 90487 h 3414712"/>
                  <a:gd name="connsiteX4" fmla="*/ 1388985 w 1617585"/>
                  <a:gd name="connsiteY4" fmla="*/ 1062037 h 3414712"/>
                  <a:gd name="connsiteX5" fmla="*/ 1169910 w 1617585"/>
                  <a:gd name="connsiteY5" fmla="*/ 1328737 h 3414712"/>
                  <a:gd name="connsiteX6" fmla="*/ 1617585 w 1617585"/>
                  <a:gd name="connsiteY6" fmla="*/ 3024187 h 3414712"/>
                  <a:gd name="connsiteX7" fmla="*/ 17385 w 1617585"/>
                  <a:gd name="connsiteY7" fmla="*/ 3414712 h 3414712"/>
                  <a:gd name="connsiteX0" fmla="*/ 17385 w 1617585"/>
                  <a:gd name="connsiteY0" fmla="*/ 3414712 h 3414712"/>
                  <a:gd name="connsiteX1" fmla="*/ 531735 w 1617585"/>
                  <a:gd name="connsiteY1" fmla="*/ 1557337 h 3414712"/>
                  <a:gd name="connsiteX2" fmla="*/ 217410 w 1617585"/>
                  <a:gd name="connsiteY2" fmla="*/ 519112 h 3414712"/>
                  <a:gd name="connsiteX3" fmla="*/ 1227060 w 1617585"/>
                  <a:gd name="connsiteY3" fmla="*/ 90487 h 3414712"/>
                  <a:gd name="connsiteX4" fmla="*/ 1388985 w 1617585"/>
                  <a:gd name="connsiteY4" fmla="*/ 1062037 h 3414712"/>
                  <a:gd name="connsiteX5" fmla="*/ 1169910 w 1617585"/>
                  <a:gd name="connsiteY5" fmla="*/ 1328737 h 3414712"/>
                  <a:gd name="connsiteX6" fmla="*/ 1617585 w 1617585"/>
                  <a:gd name="connsiteY6" fmla="*/ 3024187 h 3414712"/>
                  <a:gd name="connsiteX7" fmla="*/ 17385 w 1617585"/>
                  <a:gd name="connsiteY7" fmla="*/ 3414712 h 3414712"/>
                  <a:gd name="connsiteX0" fmla="*/ 17385 w 1617585"/>
                  <a:gd name="connsiteY0" fmla="*/ 3414712 h 3414712"/>
                  <a:gd name="connsiteX1" fmla="*/ 531735 w 1617585"/>
                  <a:gd name="connsiteY1" fmla="*/ 1557337 h 3414712"/>
                  <a:gd name="connsiteX2" fmla="*/ 217410 w 1617585"/>
                  <a:gd name="connsiteY2" fmla="*/ 519112 h 3414712"/>
                  <a:gd name="connsiteX3" fmla="*/ 1227060 w 1617585"/>
                  <a:gd name="connsiteY3" fmla="*/ 90487 h 3414712"/>
                  <a:gd name="connsiteX4" fmla="*/ 1388985 w 1617585"/>
                  <a:gd name="connsiteY4" fmla="*/ 1062037 h 3414712"/>
                  <a:gd name="connsiteX5" fmla="*/ 1169910 w 1617585"/>
                  <a:gd name="connsiteY5" fmla="*/ 1328737 h 3414712"/>
                  <a:gd name="connsiteX6" fmla="*/ 1617585 w 1617585"/>
                  <a:gd name="connsiteY6" fmla="*/ 3024187 h 3414712"/>
                  <a:gd name="connsiteX7" fmla="*/ 17385 w 1617585"/>
                  <a:gd name="connsiteY7" fmla="*/ 3414712 h 3414712"/>
                  <a:gd name="connsiteX0" fmla="*/ 28330 w 1628530"/>
                  <a:gd name="connsiteY0" fmla="*/ 3414712 h 3414712"/>
                  <a:gd name="connsiteX1" fmla="*/ 542680 w 1628530"/>
                  <a:gd name="connsiteY1" fmla="*/ 1557337 h 3414712"/>
                  <a:gd name="connsiteX2" fmla="*/ 228355 w 1628530"/>
                  <a:gd name="connsiteY2" fmla="*/ 519112 h 3414712"/>
                  <a:gd name="connsiteX3" fmla="*/ 1238005 w 1628530"/>
                  <a:gd name="connsiteY3" fmla="*/ 90487 h 3414712"/>
                  <a:gd name="connsiteX4" fmla="*/ 1399930 w 1628530"/>
                  <a:gd name="connsiteY4" fmla="*/ 1062037 h 3414712"/>
                  <a:gd name="connsiteX5" fmla="*/ 1180855 w 1628530"/>
                  <a:gd name="connsiteY5" fmla="*/ 1328737 h 3414712"/>
                  <a:gd name="connsiteX6" fmla="*/ 1628530 w 1628530"/>
                  <a:gd name="connsiteY6" fmla="*/ 3024187 h 3414712"/>
                  <a:gd name="connsiteX7" fmla="*/ 28330 w 1628530"/>
                  <a:gd name="connsiteY7" fmla="*/ 3414712 h 3414712"/>
                  <a:gd name="connsiteX0" fmla="*/ 28330 w 1628530"/>
                  <a:gd name="connsiteY0" fmla="*/ 3414712 h 3414712"/>
                  <a:gd name="connsiteX1" fmla="*/ 542680 w 1628530"/>
                  <a:gd name="connsiteY1" fmla="*/ 1557337 h 3414712"/>
                  <a:gd name="connsiteX2" fmla="*/ 228355 w 1628530"/>
                  <a:gd name="connsiteY2" fmla="*/ 519112 h 3414712"/>
                  <a:gd name="connsiteX3" fmla="*/ 1238005 w 1628530"/>
                  <a:gd name="connsiteY3" fmla="*/ 90487 h 3414712"/>
                  <a:gd name="connsiteX4" fmla="*/ 1399930 w 1628530"/>
                  <a:gd name="connsiteY4" fmla="*/ 1062037 h 3414712"/>
                  <a:gd name="connsiteX5" fmla="*/ 1180855 w 1628530"/>
                  <a:gd name="connsiteY5" fmla="*/ 1328737 h 3414712"/>
                  <a:gd name="connsiteX6" fmla="*/ 1628530 w 1628530"/>
                  <a:gd name="connsiteY6" fmla="*/ 3024187 h 3414712"/>
                  <a:gd name="connsiteX7" fmla="*/ 28330 w 1628530"/>
                  <a:gd name="connsiteY7" fmla="*/ 3414712 h 3414712"/>
                  <a:gd name="connsiteX0" fmla="*/ 28330 w 1644972"/>
                  <a:gd name="connsiteY0" fmla="*/ 3414712 h 3414712"/>
                  <a:gd name="connsiteX1" fmla="*/ 542680 w 1644972"/>
                  <a:gd name="connsiteY1" fmla="*/ 1557337 h 3414712"/>
                  <a:gd name="connsiteX2" fmla="*/ 228355 w 1644972"/>
                  <a:gd name="connsiteY2" fmla="*/ 519112 h 3414712"/>
                  <a:gd name="connsiteX3" fmla="*/ 1238005 w 1644972"/>
                  <a:gd name="connsiteY3" fmla="*/ 90487 h 3414712"/>
                  <a:gd name="connsiteX4" fmla="*/ 1399930 w 1644972"/>
                  <a:gd name="connsiteY4" fmla="*/ 1062037 h 3414712"/>
                  <a:gd name="connsiteX5" fmla="*/ 1180855 w 1644972"/>
                  <a:gd name="connsiteY5" fmla="*/ 1328737 h 3414712"/>
                  <a:gd name="connsiteX6" fmla="*/ 1628530 w 1644972"/>
                  <a:gd name="connsiteY6" fmla="*/ 3024187 h 3414712"/>
                  <a:gd name="connsiteX7" fmla="*/ 28330 w 1644972"/>
                  <a:gd name="connsiteY7" fmla="*/ 3414712 h 3414712"/>
                  <a:gd name="connsiteX0" fmla="*/ 28330 w 1628530"/>
                  <a:gd name="connsiteY0" fmla="*/ 3414712 h 3414712"/>
                  <a:gd name="connsiteX1" fmla="*/ 542680 w 1628530"/>
                  <a:gd name="connsiteY1" fmla="*/ 1557337 h 3414712"/>
                  <a:gd name="connsiteX2" fmla="*/ 228355 w 1628530"/>
                  <a:gd name="connsiteY2" fmla="*/ 519112 h 3414712"/>
                  <a:gd name="connsiteX3" fmla="*/ 1238005 w 1628530"/>
                  <a:gd name="connsiteY3" fmla="*/ 90487 h 3414712"/>
                  <a:gd name="connsiteX4" fmla="*/ 1180855 w 1628530"/>
                  <a:gd name="connsiteY4" fmla="*/ 1328737 h 3414712"/>
                  <a:gd name="connsiteX5" fmla="*/ 1628530 w 1628530"/>
                  <a:gd name="connsiteY5" fmla="*/ 3024187 h 3414712"/>
                  <a:gd name="connsiteX6" fmla="*/ 28330 w 1628530"/>
                  <a:gd name="connsiteY6" fmla="*/ 3414712 h 3414712"/>
                  <a:gd name="connsiteX0" fmla="*/ 28330 w 1652033"/>
                  <a:gd name="connsiteY0" fmla="*/ 3414712 h 3414712"/>
                  <a:gd name="connsiteX1" fmla="*/ 542680 w 1652033"/>
                  <a:gd name="connsiteY1" fmla="*/ 1557337 h 3414712"/>
                  <a:gd name="connsiteX2" fmla="*/ 228355 w 1652033"/>
                  <a:gd name="connsiteY2" fmla="*/ 519112 h 3414712"/>
                  <a:gd name="connsiteX3" fmla="*/ 1238005 w 1652033"/>
                  <a:gd name="connsiteY3" fmla="*/ 90487 h 3414712"/>
                  <a:gd name="connsiteX4" fmla="*/ 1180855 w 1652033"/>
                  <a:gd name="connsiteY4" fmla="*/ 1328737 h 3414712"/>
                  <a:gd name="connsiteX5" fmla="*/ 1628530 w 1652033"/>
                  <a:gd name="connsiteY5" fmla="*/ 3024187 h 3414712"/>
                  <a:gd name="connsiteX6" fmla="*/ 28330 w 1652033"/>
                  <a:gd name="connsiteY6" fmla="*/ 3414712 h 3414712"/>
                  <a:gd name="connsiteX0" fmla="*/ 28330 w 1652033"/>
                  <a:gd name="connsiteY0" fmla="*/ 3414712 h 3414712"/>
                  <a:gd name="connsiteX1" fmla="*/ 542680 w 1652033"/>
                  <a:gd name="connsiteY1" fmla="*/ 1557337 h 3414712"/>
                  <a:gd name="connsiteX2" fmla="*/ 228355 w 1652033"/>
                  <a:gd name="connsiteY2" fmla="*/ 519112 h 3414712"/>
                  <a:gd name="connsiteX3" fmla="*/ 1238005 w 1652033"/>
                  <a:gd name="connsiteY3" fmla="*/ 90487 h 3414712"/>
                  <a:gd name="connsiteX4" fmla="*/ 1180855 w 1652033"/>
                  <a:gd name="connsiteY4" fmla="*/ 1328737 h 3414712"/>
                  <a:gd name="connsiteX5" fmla="*/ 1628530 w 1652033"/>
                  <a:gd name="connsiteY5" fmla="*/ 3024187 h 3414712"/>
                  <a:gd name="connsiteX6" fmla="*/ 28330 w 1652033"/>
                  <a:gd name="connsiteY6" fmla="*/ 3414712 h 3414712"/>
                  <a:gd name="connsiteX0" fmla="*/ 28330 w 1652033"/>
                  <a:gd name="connsiteY0" fmla="*/ 3571772 h 3571772"/>
                  <a:gd name="connsiteX1" fmla="*/ 542680 w 1652033"/>
                  <a:gd name="connsiteY1" fmla="*/ 1714397 h 3571772"/>
                  <a:gd name="connsiteX2" fmla="*/ 228355 w 1652033"/>
                  <a:gd name="connsiteY2" fmla="*/ 676172 h 3571772"/>
                  <a:gd name="connsiteX3" fmla="*/ 1238005 w 1652033"/>
                  <a:gd name="connsiteY3" fmla="*/ 247547 h 3571772"/>
                  <a:gd name="connsiteX4" fmla="*/ 1180855 w 1652033"/>
                  <a:gd name="connsiteY4" fmla="*/ 1485797 h 3571772"/>
                  <a:gd name="connsiteX5" fmla="*/ 1628530 w 1652033"/>
                  <a:gd name="connsiteY5" fmla="*/ 3181247 h 3571772"/>
                  <a:gd name="connsiteX6" fmla="*/ 28330 w 1652033"/>
                  <a:gd name="connsiteY6" fmla="*/ 3571772 h 3571772"/>
                  <a:gd name="connsiteX0" fmla="*/ 28330 w 1652033"/>
                  <a:gd name="connsiteY0" fmla="*/ 3435117 h 3435117"/>
                  <a:gd name="connsiteX1" fmla="*/ 542680 w 1652033"/>
                  <a:gd name="connsiteY1" fmla="*/ 1577742 h 3435117"/>
                  <a:gd name="connsiteX2" fmla="*/ 228355 w 1652033"/>
                  <a:gd name="connsiteY2" fmla="*/ 539517 h 3435117"/>
                  <a:gd name="connsiteX3" fmla="*/ 1238005 w 1652033"/>
                  <a:gd name="connsiteY3" fmla="*/ 110892 h 3435117"/>
                  <a:gd name="connsiteX4" fmla="*/ 1180855 w 1652033"/>
                  <a:gd name="connsiteY4" fmla="*/ 1349142 h 3435117"/>
                  <a:gd name="connsiteX5" fmla="*/ 1628530 w 1652033"/>
                  <a:gd name="connsiteY5" fmla="*/ 3044592 h 3435117"/>
                  <a:gd name="connsiteX6" fmla="*/ 28330 w 1652033"/>
                  <a:gd name="connsiteY6" fmla="*/ 3435117 h 3435117"/>
                  <a:gd name="connsiteX0" fmla="*/ 28330 w 1652033"/>
                  <a:gd name="connsiteY0" fmla="*/ 3435117 h 3435117"/>
                  <a:gd name="connsiteX1" fmla="*/ 542680 w 1652033"/>
                  <a:gd name="connsiteY1" fmla="*/ 1577742 h 3435117"/>
                  <a:gd name="connsiteX2" fmla="*/ 228355 w 1652033"/>
                  <a:gd name="connsiteY2" fmla="*/ 539517 h 3435117"/>
                  <a:gd name="connsiteX3" fmla="*/ 1238005 w 1652033"/>
                  <a:gd name="connsiteY3" fmla="*/ 110892 h 3435117"/>
                  <a:gd name="connsiteX4" fmla="*/ 1180855 w 1652033"/>
                  <a:gd name="connsiteY4" fmla="*/ 1349142 h 3435117"/>
                  <a:gd name="connsiteX5" fmla="*/ 1628530 w 1652033"/>
                  <a:gd name="connsiteY5" fmla="*/ 3044592 h 3435117"/>
                  <a:gd name="connsiteX6" fmla="*/ 28330 w 1652033"/>
                  <a:gd name="connsiteY6" fmla="*/ 3435117 h 3435117"/>
                  <a:gd name="connsiteX0" fmla="*/ 28330 w 1652033"/>
                  <a:gd name="connsiteY0" fmla="*/ 3571772 h 3571772"/>
                  <a:gd name="connsiteX1" fmla="*/ 542680 w 1652033"/>
                  <a:gd name="connsiteY1" fmla="*/ 1714397 h 3571772"/>
                  <a:gd name="connsiteX2" fmla="*/ 228355 w 1652033"/>
                  <a:gd name="connsiteY2" fmla="*/ 676172 h 3571772"/>
                  <a:gd name="connsiteX3" fmla="*/ 1238005 w 1652033"/>
                  <a:gd name="connsiteY3" fmla="*/ 247547 h 3571772"/>
                  <a:gd name="connsiteX4" fmla="*/ 1180855 w 1652033"/>
                  <a:gd name="connsiteY4" fmla="*/ 1485797 h 3571772"/>
                  <a:gd name="connsiteX5" fmla="*/ 1628530 w 1652033"/>
                  <a:gd name="connsiteY5" fmla="*/ 3181247 h 3571772"/>
                  <a:gd name="connsiteX6" fmla="*/ 28330 w 1652033"/>
                  <a:gd name="connsiteY6" fmla="*/ 3571772 h 3571772"/>
                  <a:gd name="connsiteX0" fmla="*/ 17385 w 1690145"/>
                  <a:gd name="connsiteY0" fmla="*/ 3505097 h 3505097"/>
                  <a:gd name="connsiteX1" fmla="*/ 531735 w 1690145"/>
                  <a:gd name="connsiteY1" fmla="*/ 1647722 h 3505097"/>
                  <a:gd name="connsiteX2" fmla="*/ 217410 w 1690145"/>
                  <a:gd name="connsiteY2" fmla="*/ 609497 h 3505097"/>
                  <a:gd name="connsiteX3" fmla="*/ 1284210 w 1690145"/>
                  <a:gd name="connsiteY3" fmla="*/ 247547 h 3505097"/>
                  <a:gd name="connsiteX4" fmla="*/ 1169910 w 1690145"/>
                  <a:gd name="connsiteY4" fmla="*/ 1419122 h 3505097"/>
                  <a:gd name="connsiteX5" fmla="*/ 1617585 w 1690145"/>
                  <a:gd name="connsiteY5" fmla="*/ 3114572 h 3505097"/>
                  <a:gd name="connsiteX6" fmla="*/ 17385 w 1690145"/>
                  <a:gd name="connsiteY6" fmla="*/ 3505097 h 3505097"/>
                  <a:gd name="connsiteX0" fmla="*/ 17385 w 1660395"/>
                  <a:gd name="connsiteY0" fmla="*/ 3505097 h 3505097"/>
                  <a:gd name="connsiteX1" fmla="*/ 531735 w 1660395"/>
                  <a:gd name="connsiteY1" fmla="*/ 1647722 h 3505097"/>
                  <a:gd name="connsiteX2" fmla="*/ 217410 w 1660395"/>
                  <a:gd name="connsiteY2" fmla="*/ 609497 h 3505097"/>
                  <a:gd name="connsiteX3" fmla="*/ 1284210 w 1660395"/>
                  <a:gd name="connsiteY3" fmla="*/ 247547 h 3505097"/>
                  <a:gd name="connsiteX4" fmla="*/ 1169910 w 1660395"/>
                  <a:gd name="connsiteY4" fmla="*/ 1419122 h 3505097"/>
                  <a:gd name="connsiteX5" fmla="*/ 1617585 w 1660395"/>
                  <a:gd name="connsiteY5" fmla="*/ 3114572 h 3505097"/>
                  <a:gd name="connsiteX6" fmla="*/ 17385 w 1660395"/>
                  <a:gd name="connsiteY6" fmla="*/ 3505097 h 3505097"/>
                  <a:gd name="connsiteX0" fmla="*/ 17385 w 1660395"/>
                  <a:gd name="connsiteY0" fmla="*/ 3523412 h 3523412"/>
                  <a:gd name="connsiteX1" fmla="*/ 531735 w 1660395"/>
                  <a:gd name="connsiteY1" fmla="*/ 1666037 h 3523412"/>
                  <a:gd name="connsiteX2" fmla="*/ 217410 w 1660395"/>
                  <a:gd name="connsiteY2" fmla="*/ 627812 h 3523412"/>
                  <a:gd name="connsiteX3" fmla="*/ 1284210 w 1660395"/>
                  <a:gd name="connsiteY3" fmla="*/ 265862 h 3523412"/>
                  <a:gd name="connsiteX4" fmla="*/ 1169910 w 1660395"/>
                  <a:gd name="connsiteY4" fmla="*/ 1437437 h 3523412"/>
                  <a:gd name="connsiteX5" fmla="*/ 1617585 w 1660395"/>
                  <a:gd name="connsiteY5" fmla="*/ 3132887 h 3523412"/>
                  <a:gd name="connsiteX6" fmla="*/ 17385 w 1660395"/>
                  <a:gd name="connsiteY6" fmla="*/ 3523412 h 3523412"/>
                  <a:gd name="connsiteX0" fmla="*/ 17385 w 1660395"/>
                  <a:gd name="connsiteY0" fmla="*/ 3523412 h 3523412"/>
                  <a:gd name="connsiteX1" fmla="*/ 531735 w 1660395"/>
                  <a:gd name="connsiteY1" fmla="*/ 1666037 h 3523412"/>
                  <a:gd name="connsiteX2" fmla="*/ 217410 w 1660395"/>
                  <a:gd name="connsiteY2" fmla="*/ 627812 h 3523412"/>
                  <a:gd name="connsiteX3" fmla="*/ 1284210 w 1660395"/>
                  <a:gd name="connsiteY3" fmla="*/ 265862 h 3523412"/>
                  <a:gd name="connsiteX4" fmla="*/ 1169910 w 1660395"/>
                  <a:gd name="connsiteY4" fmla="*/ 1437437 h 3523412"/>
                  <a:gd name="connsiteX5" fmla="*/ 1617585 w 1660395"/>
                  <a:gd name="connsiteY5" fmla="*/ 3132887 h 3523412"/>
                  <a:gd name="connsiteX6" fmla="*/ 17385 w 1660395"/>
                  <a:gd name="connsiteY6" fmla="*/ 3523412 h 3523412"/>
                  <a:gd name="connsiteX0" fmla="*/ 17385 w 1635603"/>
                  <a:gd name="connsiteY0" fmla="*/ 3403641 h 3403641"/>
                  <a:gd name="connsiteX1" fmla="*/ 531735 w 1635603"/>
                  <a:gd name="connsiteY1" fmla="*/ 1546266 h 3403641"/>
                  <a:gd name="connsiteX2" fmla="*/ 217410 w 1635603"/>
                  <a:gd name="connsiteY2" fmla="*/ 508041 h 3403641"/>
                  <a:gd name="connsiteX3" fmla="*/ 1284210 w 1635603"/>
                  <a:gd name="connsiteY3" fmla="*/ 146091 h 3403641"/>
                  <a:gd name="connsiteX4" fmla="*/ 1164425 w 1635603"/>
                  <a:gd name="connsiteY4" fmla="*/ 1384586 h 3403641"/>
                  <a:gd name="connsiteX5" fmla="*/ 1617585 w 1635603"/>
                  <a:gd name="connsiteY5" fmla="*/ 3013116 h 3403641"/>
                  <a:gd name="connsiteX6" fmla="*/ 17385 w 1635603"/>
                  <a:gd name="connsiteY6" fmla="*/ 3403641 h 3403641"/>
                  <a:gd name="connsiteX0" fmla="*/ 17385 w 1635603"/>
                  <a:gd name="connsiteY0" fmla="*/ 3396140 h 3396140"/>
                  <a:gd name="connsiteX1" fmla="*/ 531735 w 1635603"/>
                  <a:gd name="connsiteY1" fmla="*/ 1538765 h 3396140"/>
                  <a:gd name="connsiteX2" fmla="*/ 217410 w 1635603"/>
                  <a:gd name="connsiteY2" fmla="*/ 500540 h 3396140"/>
                  <a:gd name="connsiteX3" fmla="*/ 1284210 w 1635603"/>
                  <a:gd name="connsiteY3" fmla="*/ 138590 h 3396140"/>
                  <a:gd name="connsiteX4" fmla="*/ 1164425 w 1635603"/>
                  <a:gd name="connsiteY4" fmla="*/ 1332080 h 3396140"/>
                  <a:gd name="connsiteX5" fmla="*/ 1617585 w 1635603"/>
                  <a:gd name="connsiteY5" fmla="*/ 3005615 h 3396140"/>
                  <a:gd name="connsiteX6" fmla="*/ 17385 w 1635603"/>
                  <a:gd name="connsiteY6" fmla="*/ 3396140 h 3396140"/>
                  <a:gd name="connsiteX0" fmla="*/ 17385 w 1679433"/>
                  <a:gd name="connsiteY0" fmla="*/ 3396140 h 3396140"/>
                  <a:gd name="connsiteX1" fmla="*/ 531735 w 1679433"/>
                  <a:gd name="connsiteY1" fmla="*/ 1538765 h 3396140"/>
                  <a:gd name="connsiteX2" fmla="*/ 217410 w 1679433"/>
                  <a:gd name="connsiteY2" fmla="*/ 500540 h 3396140"/>
                  <a:gd name="connsiteX3" fmla="*/ 1284210 w 1679433"/>
                  <a:gd name="connsiteY3" fmla="*/ 138590 h 3396140"/>
                  <a:gd name="connsiteX4" fmla="*/ 1164425 w 1679433"/>
                  <a:gd name="connsiteY4" fmla="*/ 1332080 h 3396140"/>
                  <a:gd name="connsiteX5" fmla="*/ 1617585 w 1679433"/>
                  <a:gd name="connsiteY5" fmla="*/ 3005615 h 3396140"/>
                  <a:gd name="connsiteX6" fmla="*/ 17385 w 1679433"/>
                  <a:gd name="connsiteY6" fmla="*/ 3396140 h 3396140"/>
                  <a:gd name="connsiteX0" fmla="*/ 17385 w 1679433"/>
                  <a:gd name="connsiteY0" fmla="*/ 3494035 h 3494035"/>
                  <a:gd name="connsiteX1" fmla="*/ 531735 w 1679433"/>
                  <a:gd name="connsiteY1" fmla="*/ 1636660 h 3494035"/>
                  <a:gd name="connsiteX2" fmla="*/ 217410 w 1679433"/>
                  <a:gd name="connsiteY2" fmla="*/ 598435 h 3494035"/>
                  <a:gd name="connsiteX3" fmla="*/ 1284210 w 1679433"/>
                  <a:gd name="connsiteY3" fmla="*/ 236485 h 3494035"/>
                  <a:gd name="connsiteX4" fmla="*/ 1164425 w 1679433"/>
                  <a:gd name="connsiteY4" fmla="*/ 1429975 h 3494035"/>
                  <a:gd name="connsiteX5" fmla="*/ 1617585 w 1679433"/>
                  <a:gd name="connsiteY5" fmla="*/ 3103510 h 3494035"/>
                  <a:gd name="connsiteX6" fmla="*/ 17385 w 1679433"/>
                  <a:gd name="connsiteY6" fmla="*/ 3494035 h 3494035"/>
                  <a:gd name="connsiteX0" fmla="*/ 17385 w 1679433"/>
                  <a:gd name="connsiteY0" fmla="*/ 3494035 h 3494035"/>
                  <a:gd name="connsiteX1" fmla="*/ 531735 w 1679433"/>
                  <a:gd name="connsiteY1" fmla="*/ 1636660 h 3494035"/>
                  <a:gd name="connsiteX2" fmla="*/ 217410 w 1679433"/>
                  <a:gd name="connsiteY2" fmla="*/ 598435 h 3494035"/>
                  <a:gd name="connsiteX3" fmla="*/ 1284210 w 1679433"/>
                  <a:gd name="connsiteY3" fmla="*/ 236485 h 3494035"/>
                  <a:gd name="connsiteX4" fmla="*/ 1164425 w 1679433"/>
                  <a:gd name="connsiteY4" fmla="*/ 1429975 h 3494035"/>
                  <a:gd name="connsiteX5" fmla="*/ 1617585 w 1679433"/>
                  <a:gd name="connsiteY5" fmla="*/ 3103510 h 3494035"/>
                  <a:gd name="connsiteX6" fmla="*/ 17385 w 1679433"/>
                  <a:gd name="connsiteY6" fmla="*/ 3494035 h 3494035"/>
                  <a:gd name="connsiteX0" fmla="*/ 17385 w 1679433"/>
                  <a:gd name="connsiteY0" fmla="*/ 3466365 h 3466365"/>
                  <a:gd name="connsiteX1" fmla="*/ 531735 w 1679433"/>
                  <a:gd name="connsiteY1" fmla="*/ 1608990 h 3466365"/>
                  <a:gd name="connsiteX2" fmla="*/ 217410 w 1679433"/>
                  <a:gd name="connsiteY2" fmla="*/ 570765 h 3466365"/>
                  <a:gd name="connsiteX3" fmla="*/ 1284210 w 1679433"/>
                  <a:gd name="connsiteY3" fmla="*/ 208815 h 3466365"/>
                  <a:gd name="connsiteX4" fmla="*/ 1164425 w 1679433"/>
                  <a:gd name="connsiteY4" fmla="*/ 1402305 h 3466365"/>
                  <a:gd name="connsiteX5" fmla="*/ 1617585 w 1679433"/>
                  <a:gd name="connsiteY5" fmla="*/ 3075840 h 3466365"/>
                  <a:gd name="connsiteX6" fmla="*/ 17385 w 1679433"/>
                  <a:gd name="connsiteY6" fmla="*/ 3466365 h 3466365"/>
                  <a:gd name="connsiteX0" fmla="*/ 17385 w 1679433"/>
                  <a:gd name="connsiteY0" fmla="*/ 3502825 h 3502825"/>
                  <a:gd name="connsiteX1" fmla="*/ 531735 w 1679433"/>
                  <a:gd name="connsiteY1" fmla="*/ 1645450 h 3502825"/>
                  <a:gd name="connsiteX2" fmla="*/ 217410 w 1679433"/>
                  <a:gd name="connsiteY2" fmla="*/ 607225 h 3502825"/>
                  <a:gd name="connsiteX3" fmla="*/ 1284210 w 1679433"/>
                  <a:gd name="connsiteY3" fmla="*/ 245275 h 3502825"/>
                  <a:gd name="connsiteX4" fmla="*/ 1164425 w 1679433"/>
                  <a:gd name="connsiteY4" fmla="*/ 1438765 h 3502825"/>
                  <a:gd name="connsiteX5" fmla="*/ 1617585 w 1679433"/>
                  <a:gd name="connsiteY5" fmla="*/ 3112300 h 3502825"/>
                  <a:gd name="connsiteX6" fmla="*/ 17385 w 1679433"/>
                  <a:gd name="connsiteY6" fmla="*/ 3502825 h 3502825"/>
                  <a:gd name="connsiteX0" fmla="*/ 17385 w 1679433"/>
                  <a:gd name="connsiteY0" fmla="*/ 3502825 h 3502825"/>
                  <a:gd name="connsiteX1" fmla="*/ 531735 w 1679433"/>
                  <a:gd name="connsiteY1" fmla="*/ 1645450 h 3502825"/>
                  <a:gd name="connsiteX2" fmla="*/ 217410 w 1679433"/>
                  <a:gd name="connsiteY2" fmla="*/ 607225 h 3502825"/>
                  <a:gd name="connsiteX3" fmla="*/ 1284210 w 1679433"/>
                  <a:gd name="connsiteY3" fmla="*/ 245275 h 3502825"/>
                  <a:gd name="connsiteX4" fmla="*/ 1164425 w 1679433"/>
                  <a:gd name="connsiteY4" fmla="*/ 1438765 h 3502825"/>
                  <a:gd name="connsiteX5" fmla="*/ 1617585 w 1679433"/>
                  <a:gd name="connsiteY5" fmla="*/ 3112300 h 3502825"/>
                  <a:gd name="connsiteX6" fmla="*/ 17385 w 1679433"/>
                  <a:gd name="connsiteY6" fmla="*/ 3502825 h 350282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529685 h 3529685"/>
                  <a:gd name="connsiteX1" fmla="*/ 531735 w 1679433"/>
                  <a:gd name="connsiteY1" fmla="*/ 1672310 h 3529685"/>
                  <a:gd name="connsiteX2" fmla="*/ 217410 w 1679433"/>
                  <a:gd name="connsiteY2" fmla="*/ 634085 h 3529685"/>
                  <a:gd name="connsiteX3" fmla="*/ 1284210 w 1679433"/>
                  <a:gd name="connsiteY3" fmla="*/ 272135 h 3529685"/>
                  <a:gd name="connsiteX4" fmla="*/ 1164425 w 1679433"/>
                  <a:gd name="connsiteY4" fmla="*/ 1465625 h 3529685"/>
                  <a:gd name="connsiteX5" fmla="*/ 1617585 w 1679433"/>
                  <a:gd name="connsiteY5" fmla="*/ 3139160 h 3529685"/>
                  <a:gd name="connsiteX6" fmla="*/ 17385 w 1679433"/>
                  <a:gd name="connsiteY6" fmla="*/ 3529685 h 3529685"/>
                  <a:gd name="connsiteX0" fmla="*/ 17385 w 1679433"/>
                  <a:gd name="connsiteY0" fmla="*/ 3355061 h 3355061"/>
                  <a:gd name="connsiteX1" fmla="*/ 531735 w 1679433"/>
                  <a:gd name="connsiteY1" fmla="*/ 1497686 h 3355061"/>
                  <a:gd name="connsiteX2" fmla="*/ 1164425 w 1679433"/>
                  <a:gd name="connsiteY2" fmla="*/ 705936 h 3355061"/>
                  <a:gd name="connsiteX3" fmla="*/ 1284210 w 1679433"/>
                  <a:gd name="connsiteY3" fmla="*/ 97511 h 3355061"/>
                  <a:gd name="connsiteX4" fmla="*/ 1164425 w 1679433"/>
                  <a:gd name="connsiteY4" fmla="*/ 1291001 h 3355061"/>
                  <a:gd name="connsiteX5" fmla="*/ 1617585 w 1679433"/>
                  <a:gd name="connsiteY5" fmla="*/ 2964536 h 3355061"/>
                  <a:gd name="connsiteX6" fmla="*/ 17385 w 1679433"/>
                  <a:gd name="connsiteY6" fmla="*/ 3355061 h 3355061"/>
                  <a:gd name="connsiteX0" fmla="*/ 0 w 1662048"/>
                  <a:gd name="connsiteY0" fmla="*/ 3355061 h 3355061"/>
                  <a:gd name="connsiteX1" fmla="*/ 787000 w 1662048"/>
                  <a:gd name="connsiteY1" fmla="*/ 1200991 h 3355061"/>
                  <a:gd name="connsiteX2" fmla="*/ 1147040 w 1662048"/>
                  <a:gd name="connsiteY2" fmla="*/ 705936 h 3355061"/>
                  <a:gd name="connsiteX3" fmla="*/ 1266825 w 1662048"/>
                  <a:gd name="connsiteY3" fmla="*/ 97511 h 3355061"/>
                  <a:gd name="connsiteX4" fmla="*/ 1147040 w 1662048"/>
                  <a:gd name="connsiteY4" fmla="*/ 1291001 h 3355061"/>
                  <a:gd name="connsiteX5" fmla="*/ 1600200 w 1662048"/>
                  <a:gd name="connsiteY5" fmla="*/ 2964536 h 3355061"/>
                  <a:gd name="connsiteX6" fmla="*/ 0 w 1662048"/>
                  <a:gd name="connsiteY6" fmla="*/ 3355061 h 3355061"/>
                  <a:gd name="connsiteX0" fmla="*/ 981784 w 1406783"/>
                  <a:gd name="connsiteY0" fmla="*/ 2776166 h 2964536"/>
                  <a:gd name="connsiteX1" fmla="*/ 531735 w 1406783"/>
                  <a:gd name="connsiteY1" fmla="*/ 1200991 h 2964536"/>
                  <a:gd name="connsiteX2" fmla="*/ 891775 w 1406783"/>
                  <a:gd name="connsiteY2" fmla="*/ 705936 h 2964536"/>
                  <a:gd name="connsiteX3" fmla="*/ 1011560 w 1406783"/>
                  <a:gd name="connsiteY3" fmla="*/ 97511 h 2964536"/>
                  <a:gd name="connsiteX4" fmla="*/ 891775 w 1406783"/>
                  <a:gd name="connsiteY4" fmla="*/ 1291001 h 2964536"/>
                  <a:gd name="connsiteX5" fmla="*/ 1344935 w 1406783"/>
                  <a:gd name="connsiteY5" fmla="*/ 2964536 h 2964536"/>
                  <a:gd name="connsiteX6" fmla="*/ 981784 w 1406783"/>
                  <a:gd name="connsiteY6" fmla="*/ 2776166 h 2964536"/>
                  <a:gd name="connsiteX0" fmla="*/ 450049 w 875048"/>
                  <a:gd name="connsiteY0" fmla="*/ 2776166 h 2964536"/>
                  <a:gd name="connsiteX1" fmla="*/ 0 w 875048"/>
                  <a:gd name="connsiteY1" fmla="*/ 1200991 h 2964536"/>
                  <a:gd name="connsiteX2" fmla="*/ 360040 w 875048"/>
                  <a:gd name="connsiteY2" fmla="*/ 705936 h 2964536"/>
                  <a:gd name="connsiteX3" fmla="*/ 479825 w 875048"/>
                  <a:gd name="connsiteY3" fmla="*/ 97511 h 2964536"/>
                  <a:gd name="connsiteX4" fmla="*/ 360040 w 875048"/>
                  <a:gd name="connsiteY4" fmla="*/ 1291001 h 2964536"/>
                  <a:gd name="connsiteX5" fmla="*/ 813200 w 875048"/>
                  <a:gd name="connsiteY5" fmla="*/ 2964536 h 2964536"/>
                  <a:gd name="connsiteX6" fmla="*/ 450049 w 875048"/>
                  <a:gd name="connsiteY6" fmla="*/ 2776166 h 2964536"/>
                  <a:gd name="connsiteX0" fmla="*/ 450049 w 875048"/>
                  <a:gd name="connsiteY0" fmla="*/ 2974223 h 3162593"/>
                  <a:gd name="connsiteX1" fmla="*/ 0 w 875048"/>
                  <a:gd name="connsiteY1" fmla="*/ 1399048 h 3162593"/>
                  <a:gd name="connsiteX2" fmla="*/ 270028 w 875048"/>
                  <a:gd name="connsiteY2" fmla="*/ 183913 h 3162593"/>
                  <a:gd name="connsiteX3" fmla="*/ 479825 w 875048"/>
                  <a:gd name="connsiteY3" fmla="*/ 295568 h 3162593"/>
                  <a:gd name="connsiteX4" fmla="*/ 360040 w 875048"/>
                  <a:gd name="connsiteY4" fmla="*/ 1489058 h 3162593"/>
                  <a:gd name="connsiteX5" fmla="*/ 813200 w 875048"/>
                  <a:gd name="connsiteY5" fmla="*/ 3162593 h 3162593"/>
                  <a:gd name="connsiteX6" fmla="*/ 450049 w 875048"/>
                  <a:gd name="connsiteY6" fmla="*/ 2974223 h 3162593"/>
                  <a:gd name="connsiteX0" fmla="*/ 450049 w 875048"/>
                  <a:gd name="connsiteY0" fmla="*/ 2974223 h 3162593"/>
                  <a:gd name="connsiteX1" fmla="*/ 0 w 875048"/>
                  <a:gd name="connsiteY1" fmla="*/ 1399048 h 3162593"/>
                  <a:gd name="connsiteX2" fmla="*/ 270028 w 875048"/>
                  <a:gd name="connsiteY2" fmla="*/ 183913 h 3162593"/>
                  <a:gd name="connsiteX3" fmla="*/ 479825 w 875048"/>
                  <a:gd name="connsiteY3" fmla="*/ 295568 h 3162593"/>
                  <a:gd name="connsiteX4" fmla="*/ 360040 w 875048"/>
                  <a:gd name="connsiteY4" fmla="*/ 1489058 h 3162593"/>
                  <a:gd name="connsiteX5" fmla="*/ 813200 w 875048"/>
                  <a:gd name="connsiteY5" fmla="*/ 3162593 h 3162593"/>
                  <a:gd name="connsiteX6" fmla="*/ 450049 w 875048"/>
                  <a:gd name="connsiteY6" fmla="*/ 2974223 h 3162593"/>
                  <a:gd name="connsiteX0" fmla="*/ 450049 w 875048"/>
                  <a:gd name="connsiteY0" fmla="*/ 2974223 h 3162593"/>
                  <a:gd name="connsiteX1" fmla="*/ 0 w 875048"/>
                  <a:gd name="connsiteY1" fmla="*/ 1399048 h 3162593"/>
                  <a:gd name="connsiteX2" fmla="*/ 270028 w 875048"/>
                  <a:gd name="connsiteY2" fmla="*/ 183913 h 3162593"/>
                  <a:gd name="connsiteX3" fmla="*/ 479825 w 875048"/>
                  <a:gd name="connsiteY3" fmla="*/ 295568 h 3162593"/>
                  <a:gd name="connsiteX4" fmla="*/ 360040 w 875048"/>
                  <a:gd name="connsiteY4" fmla="*/ 1489058 h 3162593"/>
                  <a:gd name="connsiteX5" fmla="*/ 813200 w 875048"/>
                  <a:gd name="connsiteY5" fmla="*/ 3162593 h 3162593"/>
                  <a:gd name="connsiteX6" fmla="*/ 450049 w 875048"/>
                  <a:gd name="connsiteY6" fmla="*/ 2974223 h 3162593"/>
                  <a:gd name="connsiteX0" fmla="*/ 450049 w 875048"/>
                  <a:gd name="connsiteY0" fmla="*/ 2790310 h 2978680"/>
                  <a:gd name="connsiteX1" fmla="*/ 0 w 875048"/>
                  <a:gd name="connsiteY1" fmla="*/ 1215135 h 2978680"/>
                  <a:gd name="connsiteX2" fmla="*/ 270028 w 875048"/>
                  <a:gd name="connsiteY2" fmla="*/ 0 h 2978680"/>
                  <a:gd name="connsiteX3" fmla="*/ 479825 w 875048"/>
                  <a:gd name="connsiteY3" fmla="*/ 111655 h 2978680"/>
                  <a:gd name="connsiteX4" fmla="*/ 360040 w 875048"/>
                  <a:gd name="connsiteY4" fmla="*/ 1305145 h 2978680"/>
                  <a:gd name="connsiteX5" fmla="*/ 813200 w 875048"/>
                  <a:gd name="connsiteY5" fmla="*/ 2978680 h 2978680"/>
                  <a:gd name="connsiteX6" fmla="*/ 450049 w 875048"/>
                  <a:gd name="connsiteY6" fmla="*/ 2790310 h 2978680"/>
                  <a:gd name="connsiteX0" fmla="*/ 450049 w 875048"/>
                  <a:gd name="connsiteY0" fmla="*/ 2772558 h 2960928"/>
                  <a:gd name="connsiteX1" fmla="*/ 0 w 875048"/>
                  <a:gd name="connsiteY1" fmla="*/ 1197383 h 2960928"/>
                  <a:gd name="connsiteX2" fmla="*/ 260196 w 875048"/>
                  <a:gd name="connsiteY2" fmla="*/ 11745 h 2960928"/>
                  <a:gd name="connsiteX3" fmla="*/ 479825 w 875048"/>
                  <a:gd name="connsiteY3" fmla="*/ 93903 h 2960928"/>
                  <a:gd name="connsiteX4" fmla="*/ 360040 w 875048"/>
                  <a:gd name="connsiteY4" fmla="*/ 1287393 h 2960928"/>
                  <a:gd name="connsiteX5" fmla="*/ 813200 w 875048"/>
                  <a:gd name="connsiteY5" fmla="*/ 2960928 h 2960928"/>
                  <a:gd name="connsiteX6" fmla="*/ 450049 w 875048"/>
                  <a:gd name="connsiteY6" fmla="*/ 2772558 h 2960928"/>
                  <a:gd name="connsiteX0" fmla="*/ 450049 w 875048"/>
                  <a:gd name="connsiteY0" fmla="*/ 2760813 h 2949183"/>
                  <a:gd name="connsiteX1" fmla="*/ 0 w 875048"/>
                  <a:gd name="connsiteY1" fmla="*/ 1185638 h 2949183"/>
                  <a:gd name="connsiteX2" fmla="*/ 260196 w 875048"/>
                  <a:gd name="connsiteY2" fmla="*/ 0 h 2949183"/>
                  <a:gd name="connsiteX3" fmla="*/ 479825 w 875048"/>
                  <a:gd name="connsiteY3" fmla="*/ 82158 h 2949183"/>
                  <a:gd name="connsiteX4" fmla="*/ 360040 w 875048"/>
                  <a:gd name="connsiteY4" fmla="*/ 1275648 h 2949183"/>
                  <a:gd name="connsiteX5" fmla="*/ 813200 w 875048"/>
                  <a:gd name="connsiteY5" fmla="*/ 2949183 h 2949183"/>
                  <a:gd name="connsiteX6" fmla="*/ 450049 w 875048"/>
                  <a:gd name="connsiteY6" fmla="*/ 2760813 h 2949183"/>
                  <a:gd name="connsiteX0" fmla="*/ 450049 w 875048"/>
                  <a:gd name="connsiteY0" fmla="*/ 2760813 h 2949183"/>
                  <a:gd name="connsiteX1" fmla="*/ 0 w 875048"/>
                  <a:gd name="connsiteY1" fmla="*/ 1185638 h 2949183"/>
                  <a:gd name="connsiteX2" fmla="*/ 260196 w 875048"/>
                  <a:gd name="connsiteY2" fmla="*/ 0 h 2949183"/>
                  <a:gd name="connsiteX3" fmla="*/ 479825 w 875048"/>
                  <a:gd name="connsiteY3" fmla="*/ 82158 h 2949183"/>
                  <a:gd name="connsiteX4" fmla="*/ 360040 w 875048"/>
                  <a:gd name="connsiteY4" fmla="*/ 1275648 h 2949183"/>
                  <a:gd name="connsiteX5" fmla="*/ 813200 w 875048"/>
                  <a:gd name="connsiteY5" fmla="*/ 2949183 h 2949183"/>
                  <a:gd name="connsiteX6" fmla="*/ 450049 w 875048"/>
                  <a:gd name="connsiteY6" fmla="*/ 2760813 h 2949183"/>
                  <a:gd name="connsiteX0" fmla="*/ 450049 w 875048"/>
                  <a:gd name="connsiteY0" fmla="*/ 2760813 h 2949183"/>
                  <a:gd name="connsiteX1" fmla="*/ 0 w 875048"/>
                  <a:gd name="connsiteY1" fmla="*/ 1185638 h 2949183"/>
                  <a:gd name="connsiteX2" fmla="*/ 260196 w 875048"/>
                  <a:gd name="connsiteY2" fmla="*/ 0 h 2949183"/>
                  <a:gd name="connsiteX3" fmla="*/ 479825 w 875048"/>
                  <a:gd name="connsiteY3" fmla="*/ 82158 h 2949183"/>
                  <a:gd name="connsiteX4" fmla="*/ 360040 w 875048"/>
                  <a:gd name="connsiteY4" fmla="*/ 1275648 h 2949183"/>
                  <a:gd name="connsiteX5" fmla="*/ 813200 w 875048"/>
                  <a:gd name="connsiteY5" fmla="*/ 2949183 h 2949183"/>
                  <a:gd name="connsiteX6" fmla="*/ 450049 w 875048"/>
                  <a:gd name="connsiteY6" fmla="*/ 2760813 h 2949183"/>
                  <a:gd name="connsiteX0" fmla="*/ 450049 w 902271"/>
                  <a:gd name="connsiteY0" fmla="*/ 2760813 h 2949183"/>
                  <a:gd name="connsiteX1" fmla="*/ 0 w 902271"/>
                  <a:gd name="connsiteY1" fmla="*/ 1185638 h 2949183"/>
                  <a:gd name="connsiteX2" fmla="*/ 260196 w 902271"/>
                  <a:gd name="connsiteY2" fmla="*/ 0 h 2949183"/>
                  <a:gd name="connsiteX3" fmla="*/ 479825 w 902271"/>
                  <a:gd name="connsiteY3" fmla="*/ 82158 h 2949183"/>
                  <a:gd name="connsiteX4" fmla="*/ 360040 w 902271"/>
                  <a:gd name="connsiteY4" fmla="*/ 1275648 h 2949183"/>
                  <a:gd name="connsiteX5" fmla="*/ 813200 w 902271"/>
                  <a:gd name="connsiteY5" fmla="*/ 2949183 h 2949183"/>
                  <a:gd name="connsiteX6" fmla="*/ 450049 w 902271"/>
                  <a:gd name="connsiteY6" fmla="*/ 2760813 h 2949183"/>
                  <a:gd name="connsiteX0" fmla="*/ 450049 w 902271"/>
                  <a:gd name="connsiteY0" fmla="*/ 2760813 h 2949183"/>
                  <a:gd name="connsiteX1" fmla="*/ 0 w 902271"/>
                  <a:gd name="connsiteY1" fmla="*/ 1185638 h 2949183"/>
                  <a:gd name="connsiteX2" fmla="*/ 260196 w 902271"/>
                  <a:gd name="connsiteY2" fmla="*/ 0 h 2949183"/>
                  <a:gd name="connsiteX3" fmla="*/ 486623 w 902271"/>
                  <a:gd name="connsiteY3" fmla="*/ 75360 h 2949183"/>
                  <a:gd name="connsiteX4" fmla="*/ 360040 w 902271"/>
                  <a:gd name="connsiteY4" fmla="*/ 1275648 h 2949183"/>
                  <a:gd name="connsiteX5" fmla="*/ 813200 w 902271"/>
                  <a:gd name="connsiteY5" fmla="*/ 2949183 h 2949183"/>
                  <a:gd name="connsiteX6" fmla="*/ 450049 w 902271"/>
                  <a:gd name="connsiteY6" fmla="*/ 2760813 h 2949183"/>
                  <a:gd name="connsiteX0" fmla="*/ 450049 w 902271"/>
                  <a:gd name="connsiteY0" fmla="*/ 2774410 h 2962780"/>
                  <a:gd name="connsiteX1" fmla="*/ 0 w 902271"/>
                  <a:gd name="connsiteY1" fmla="*/ 1199235 h 2962780"/>
                  <a:gd name="connsiteX2" fmla="*/ 246599 w 902271"/>
                  <a:gd name="connsiteY2" fmla="*/ 0 h 2962780"/>
                  <a:gd name="connsiteX3" fmla="*/ 486623 w 902271"/>
                  <a:gd name="connsiteY3" fmla="*/ 88957 h 2962780"/>
                  <a:gd name="connsiteX4" fmla="*/ 360040 w 902271"/>
                  <a:gd name="connsiteY4" fmla="*/ 1289245 h 2962780"/>
                  <a:gd name="connsiteX5" fmla="*/ 813200 w 902271"/>
                  <a:gd name="connsiteY5" fmla="*/ 2962780 h 2962780"/>
                  <a:gd name="connsiteX6" fmla="*/ 450049 w 902271"/>
                  <a:gd name="connsiteY6" fmla="*/ 2774410 h 2962780"/>
                  <a:gd name="connsiteX0" fmla="*/ 450049 w 902271"/>
                  <a:gd name="connsiteY0" fmla="*/ 2767612 h 2955982"/>
                  <a:gd name="connsiteX1" fmla="*/ 0 w 902271"/>
                  <a:gd name="connsiteY1" fmla="*/ 1192437 h 2955982"/>
                  <a:gd name="connsiteX2" fmla="*/ 256796 w 902271"/>
                  <a:gd name="connsiteY2" fmla="*/ 0 h 2955982"/>
                  <a:gd name="connsiteX3" fmla="*/ 486623 w 902271"/>
                  <a:gd name="connsiteY3" fmla="*/ 82159 h 2955982"/>
                  <a:gd name="connsiteX4" fmla="*/ 360040 w 902271"/>
                  <a:gd name="connsiteY4" fmla="*/ 1282447 h 2955982"/>
                  <a:gd name="connsiteX5" fmla="*/ 813200 w 902271"/>
                  <a:gd name="connsiteY5" fmla="*/ 2955982 h 2955982"/>
                  <a:gd name="connsiteX6" fmla="*/ 450049 w 902271"/>
                  <a:gd name="connsiteY6" fmla="*/ 2767612 h 295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271" h="2955982">
                    <a:moveTo>
                      <a:pt x="450049" y="2767612"/>
                    </a:moveTo>
                    <a:lnTo>
                      <a:pt x="0" y="1192437"/>
                    </a:lnTo>
                    <a:cubicBezTo>
                      <a:pt x="373850" y="780617"/>
                      <a:pt x="570651" y="565228"/>
                      <a:pt x="256796" y="0"/>
                    </a:cubicBezTo>
                    <a:cubicBezTo>
                      <a:pt x="306419" y="6034"/>
                      <a:pt x="402704" y="26784"/>
                      <a:pt x="486623" y="82159"/>
                    </a:cubicBezTo>
                    <a:cubicBezTo>
                      <a:pt x="750022" y="244401"/>
                      <a:pt x="902271" y="840252"/>
                      <a:pt x="360040" y="1282447"/>
                    </a:cubicBezTo>
                    <a:lnTo>
                      <a:pt x="813200" y="2955982"/>
                    </a:lnTo>
                    <a:lnTo>
                      <a:pt x="450049" y="2767612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0"/>
              </a:gra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자유형 8"/>
              <p:cNvSpPr/>
              <p:nvPr/>
            </p:nvSpPr>
            <p:spPr>
              <a:xfrm>
                <a:off x="6212501" y="4374106"/>
                <a:ext cx="1601411" cy="579258"/>
              </a:xfrm>
              <a:custGeom>
                <a:avLst/>
                <a:gdLst>
                  <a:gd name="connsiteX0" fmla="*/ 1190625 w 1495425"/>
                  <a:gd name="connsiteY0" fmla="*/ 0 h 523875"/>
                  <a:gd name="connsiteX1" fmla="*/ 38100 w 1495425"/>
                  <a:gd name="connsiteY1" fmla="*/ 276225 h 523875"/>
                  <a:gd name="connsiteX2" fmla="*/ 0 w 1495425"/>
                  <a:gd name="connsiteY2" fmla="*/ 523875 h 523875"/>
                  <a:gd name="connsiteX3" fmla="*/ 1495425 w 1495425"/>
                  <a:gd name="connsiteY3" fmla="*/ 142875 h 523875"/>
                  <a:gd name="connsiteX4" fmla="*/ 1190625 w 1495425"/>
                  <a:gd name="connsiteY4" fmla="*/ 0 h 523875"/>
                  <a:gd name="connsiteX0" fmla="*/ 1125125 w 1495425"/>
                  <a:gd name="connsiteY0" fmla="*/ 0 h 568880"/>
                  <a:gd name="connsiteX1" fmla="*/ 38100 w 1495425"/>
                  <a:gd name="connsiteY1" fmla="*/ 321230 h 568880"/>
                  <a:gd name="connsiteX2" fmla="*/ 0 w 1495425"/>
                  <a:gd name="connsiteY2" fmla="*/ 568880 h 568880"/>
                  <a:gd name="connsiteX3" fmla="*/ 1495425 w 1495425"/>
                  <a:gd name="connsiteY3" fmla="*/ 187880 h 568880"/>
                  <a:gd name="connsiteX4" fmla="*/ 1125125 w 1495425"/>
                  <a:gd name="connsiteY4" fmla="*/ 0 h 568880"/>
                  <a:gd name="connsiteX0" fmla="*/ 1260140 w 1630440"/>
                  <a:gd name="connsiteY0" fmla="*/ 0 h 585065"/>
                  <a:gd name="connsiteX1" fmla="*/ 173115 w 1630440"/>
                  <a:gd name="connsiteY1" fmla="*/ 321230 h 585065"/>
                  <a:gd name="connsiteX2" fmla="*/ 0 w 1630440"/>
                  <a:gd name="connsiteY2" fmla="*/ 585065 h 585065"/>
                  <a:gd name="connsiteX3" fmla="*/ 1630440 w 1630440"/>
                  <a:gd name="connsiteY3" fmla="*/ 187880 h 585065"/>
                  <a:gd name="connsiteX4" fmla="*/ 1260140 w 1630440"/>
                  <a:gd name="connsiteY4" fmla="*/ 0 h 585065"/>
                  <a:gd name="connsiteX0" fmla="*/ 1260140 w 1630440"/>
                  <a:gd name="connsiteY0" fmla="*/ 0 h 585065"/>
                  <a:gd name="connsiteX1" fmla="*/ 135015 w 1630440"/>
                  <a:gd name="connsiteY1" fmla="*/ 315035 h 585065"/>
                  <a:gd name="connsiteX2" fmla="*/ 0 w 1630440"/>
                  <a:gd name="connsiteY2" fmla="*/ 585065 h 585065"/>
                  <a:gd name="connsiteX3" fmla="*/ 1630440 w 1630440"/>
                  <a:gd name="connsiteY3" fmla="*/ 187880 h 585065"/>
                  <a:gd name="connsiteX4" fmla="*/ 1260140 w 1630440"/>
                  <a:gd name="connsiteY4" fmla="*/ 0 h 585065"/>
                  <a:gd name="connsiteX0" fmla="*/ 1260140 w 1630440"/>
                  <a:gd name="connsiteY0" fmla="*/ 0 h 585065"/>
                  <a:gd name="connsiteX1" fmla="*/ 135015 w 1630440"/>
                  <a:gd name="connsiteY1" fmla="*/ 315035 h 585065"/>
                  <a:gd name="connsiteX2" fmla="*/ 0 w 1630440"/>
                  <a:gd name="connsiteY2" fmla="*/ 585065 h 585065"/>
                  <a:gd name="connsiteX3" fmla="*/ 1630440 w 1630440"/>
                  <a:gd name="connsiteY3" fmla="*/ 187880 h 585065"/>
                  <a:gd name="connsiteX4" fmla="*/ 1260140 w 1630440"/>
                  <a:gd name="connsiteY4" fmla="*/ 0 h 585065"/>
                  <a:gd name="connsiteX0" fmla="*/ 1260140 w 1630440"/>
                  <a:gd name="connsiteY0" fmla="*/ 0 h 585065"/>
                  <a:gd name="connsiteX1" fmla="*/ 90010 w 1630440"/>
                  <a:gd name="connsiteY1" fmla="*/ 315035 h 585065"/>
                  <a:gd name="connsiteX2" fmla="*/ 0 w 1630440"/>
                  <a:gd name="connsiteY2" fmla="*/ 585065 h 585065"/>
                  <a:gd name="connsiteX3" fmla="*/ 1630440 w 1630440"/>
                  <a:gd name="connsiteY3" fmla="*/ 187880 h 585065"/>
                  <a:gd name="connsiteX4" fmla="*/ 1260140 w 1630440"/>
                  <a:gd name="connsiteY4" fmla="*/ 0 h 585065"/>
                  <a:gd name="connsiteX0" fmla="*/ 1260140 w 1630440"/>
                  <a:gd name="connsiteY0" fmla="*/ 0 h 585065"/>
                  <a:gd name="connsiteX1" fmla="*/ 90010 w 1630440"/>
                  <a:gd name="connsiteY1" fmla="*/ 315035 h 585065"/>
                  <a:gd name="connsiteX2" fmla="*/ 0 w 1630440"/>
                  <a:gd name="connsiteY2" fmla="*/ 585065 h 585065"/>
                  <a:gd name="connsiteX3" fmla="*/ 1630440 w 1630440"/>
                  <a:gd name="connsiteY3" fmla="*/ 187880 h 585065"/>
                  <a:gd name="connsiteX4" fmla="*/ 1260140 w 1630440"/>
                  <a:gd name="connsiteY4" fmla="*/ 0 h 585065"/>
                  <a:gd name="connsiteX0" fmla="*/ 1260140 w 1630440"/>
                  <a:gd name="connsiteY0" fmla="*/ 0 h 585065"/>
                  <a:gd name="connsiteX1" fmla="*/ 90010 w 1630440"/>
                  <a:gd name="connsiteY1" fmla="*/ 315035 h 585065"/>
                  <a:gd name="connsiteX2" fmla="*/ 0 w 1630440"/>
                  <a:gd name="connsiteY2" fmla="*/ 585065 h 585065"/>
                  <a:gd name="connsiteX3" fmla="*/ 1630440 w 1630440"/>
                  <a:gd name="connsiteY3" fmla="*/ 187880 h 585065"/>
                  <a:gd name="connsiteX4" fmla="*/ 1260140 w 1630440"/>
                  <a:gd name="connsiteY4" fmla="*/ 0 h 585065"/>
                  <a:gd name="connsiteX0" fmla="*/ 1184642 w 1554942"/>
                  <a:gd name="connsiteY0" fmla="*/ 0 h 668622"/>
                  <a:gd name="connsiteX1" fmla="*/ 14512 w 1554942"/>
                  <a:gd name="connsiteY1" fmla="*/ 315035 h 668622"/>
                  <a:gd name="connsiteX2" fmla="*/ 0 w 1554942"/>
                  <a:gd name="connsiteY2" fmla="*/ 668622 h 668622"/>
                  <a:gd name="connsiteX3" fmla="*/ 1554942 w 1554942"/>
                  <a:gd name="connsiteY3" fmla="*/ 187880 h 668622"/>
                  <a:gd name="connsiteX4" fmla="*/ 1184642 w 1554942"/>
                  <a:gd name="connsiteY4" fmla="*/ 0 h 668622"/>
                  <a:gd name="connsiteX0" fmla="*/ 1225222 w 1595522"/>
                  <a:gd name="connsiteY0" fmla="*/ 0 h 578894"/>
                  <a:gd name="connsiteX1" fmla="*/ 55092 w 1595522"/>
                  <a:gd name="connsiteY1" fmla="*/ 315035 h 578894"/>
                  <a:gd name="connsiteX2" fmla="*/ 0 w 1595522"/>
                  <a:gd name="connsiteY2" fmla="*/ 578894 h 578894"/>
                  <a:gd name="connsiteX3" fmla="*/ 1595522 w 1595522"/>
                  <a:gd name="connsiteY3" fmla="*/ 187880 h 578894"/>
                  <a:gd name="connsiteX4" fmla="*/ 1225222 w 1595522"/>
                  <a:gd name="connsiteY4" fmla="*/ 0 h 578894"/>
                  <a:gd name="connsiteX0" fmla="*/ 1225222 w 1595522"/>
                  <a:gd name="connsiteY0" fmla="*/ 0 h 578894"/>
                  <a:gd name="connsiteX1" fmla="*/ 55092 w 1595522"/>
                  <a:gd name="connsiteY1" fmla="*/ 315035 h 578894"/>
                  <a:gd name="connsiteX2" fmla="*/ 0 w 1595522"/>
                  <a:gd name="connsiteY2" fmla="*/ 578894 h 578894"/>
                  <a:gd name="connsiteX3" fmla="*/ 1595522 w 1595522"/>
                  <a:gd name="connsiteY3" fmla="*/ 187880 h 578894"/>
                  <a:gd name="connsiteX4" fmla="*/ 1225222 w 1595522"/>
                  <a:gd name="connsiteY4" fmla="*/ 0 h 578894"/>
                  <a:gd name="connsiteX0" fmla="*/ 1225222 w 1595522"/>
                  <a:gd name="connsiteY0" fmla="*/ 0 h 578894"/>
                  <a:gd name="connsiteX1" fmla="*/ 52387 w 1595522"/>
                  <a:gd name="connsiteY1" fmla="*/ 315035 h 578894"/>
                  <a:gd name="connsiteX2" fmla="*/ 0 w 1595522"/>
                  <a:gd name="connsiteY2" fmla="*/ 578894 h 578894"/>
                  <a:gd name="connsiteX3" fmla="*/ 1595522 w 1595522"/>
                  <a:gd name="connsiteY3" fmla="*/ 187880 h 578894"/>
                  <a:gd name="connsiteX4" fmla="*/ 1225222 w 1595522"/>
                  <a:gd name="connsiteY4" fmla="*/ 0 h 578894"/>
                  <a:gd name="connsiteX0" fmla="*/ 1225222 w 1595522"/>
                  <a:gd name="connsiteY0" fmla="*/ 0 h 578894"/>
                  <a:gd name="connsiteX1" fmla="*/ 52387 w 1595522"/>
                  <a:gd name="connsiteY1" fmla="*/ 315035 h 578894"/>
                  <a:gd name="connsiteX2" fmla="*/ 0 w 1595522"/>
                  <a:gd name="connsiteY2" fmla="*/ 578894 h 578894"/>
                  <a:gd name="connsiteX3" fmla="*/ 1595522 w 1595522"/>
                  <a:gd name="connsiteY3" fmla="*/ 187880 h 578894"/>
                  <a:gd name="connsiteX4" fmla="*/ 1225222 w 1595522"/>
                  <a:gd name="connsiteY4" fmla="*/ 0 h 578894"/>
                  <a:gd name="connsiteX0" fmla="*/ 1260140 w 1630440"/>
                  <a:gd name="connsiteY0" fmla="*/ 0 h 585064"/>
                  <a:gd name="connsiteX1" fmla="*/ 87305 w 1630440"/>
                  <a:gd name="connsiteY1" fmla="*/ 315035 h 585064"/>
                  <a:gd name="connsiteX2" fmla="*/ 0 w 1630440"/>
                  <a:gd name="connsiteY2" fmla="*/ 585064 h 585064"/>
                  <a:gd name="connsiteX3" fmla="*/ 1630440 w 1630440"/>
                  <a:gd name="connsiteY3" fmla="*/ 187880 h 585064"/>
                  <a:gd name="connsiteX4" fmla="*/ 1260140 w 1630440"/>
                  <a:gd name="connsiteY4" fmla="*/ 0 h 585064"/>
                  <a:gd name="connsiteX0" fmla="*/ 1254729 w 1630440"/>
                  <a:gd name="connsiteY0" fmla="*/ 0 h 585064"/>
                  <a:gd name="connsiteX1" fmla="*/ 87305 w 1630440"/>
                  <a:gd name="connsiteY1" fmla="*/ 315035 h 585064"/>
                  <a:gd name="connsiteX2" fmla="*/ 0 w 1630440"/>
                  <a:gd name="connsiteY2" fmla="*/ 585064 h 585064"/>
                  <a:gd name="connsiteX3" fmla="*/ 1630440 w 1630440"/>
                  <a:gd name="connsiteY3" fmla="*/ 187880 h 585064"/>
                  <a:gd name="connsiteX4" fmla="*/ 1254729 w 1630440"/>
                  <a:gd name="connsiteY4" fmla="*/ 0 h 585064"/>
                  <a:gd name="connsiteX0" fmla="*/ 1246020 w 1621731"/>
                  <a:gd name="connsiteY0" fmla="*/ 0 h 579258"/>
                  <a:gd name="connsiteX1" fmla="*/ 78596 w 1621731"/>
                  <a:gd name="connsiteY1" fmla="*/ 315035 h 579258"/>
                  <a:gd name="connsiteX2" fmla="*/ 0 w 1621731"/>
                  <a:gd name="connsiteY2" fmla="*/ 579258 h 579258"/>
                  <a:gd name="connsiteX3" fmla="*/ 1621731 w 1621731"/>
                  <a:gd name="connsiteY3" fmla="*/ 187880 h 579258"/>
                  <a:gd name="connsiteX4" fmla="*/ 1246020 w 1621731"/>
                  <a:gd name="connsiteY4" fmla="*/ 0 h 579258"/>
                  <a:gd name="connsiteX0" fmla="*/ 1234409 w 1610120"/>
                  <a:gd name="connsiteY0" fmla="*/ 0 h 579258"/>
                  <a:gd name="connsiteX1" fmla="*/ 66985 w 1610120"/>
                  <a:gd name="connsiteY1" fmla="*/ 315035 h 579258"/>
                  <a:gd name="connsiteX2" fmla="*/ 0 w 1610120"/>
                  <a:gd name="connsiteY2" fmla="*/ 579258 h 579258"/>
                  <a:gd name="connsiteX3" fmla="*/ 1610120 w 1610120"/>
                  <a:gd name="connsiteY3" fmla="*/ 187880 h 579258"/>
                  <a:gd name="connsiteX4" fmla="*/ 1234409 w 1610120"/>
                  <a:gd name="connsiteY4" fmla="*/ 0 h 579258"/>
                  <a:gd name="connsiteX0" fmla="*/ 1234409 w 1589800"/>
                  <a:gd name="connsiteY0" fmla="*/ 0 h 579258"/>
                  <a:gd name="connsiteX1" fmla="*/ 66985 w 1589800"/>
                  <a:gd name="connsiteY1" fmla="*/ 315035 h 579258"/>
                  <a:gd name="connsiteX2" fmla="*/ 0 w 1589800"/>
                  <a:gd name="connsiteY2" fmla="*/ 579258 h 579258"/>
                  <a:gd name="connsiteX3" fmla="*/ 1589800 w 1589800"/>
                  <a:gd name="connsiteY3" fmla="*/ 182075 h 579258"/>
                  <a:gd name="connsiteX4" fmla="*/ 1234409 w 1589800"/>
                  <a:gd name="connsiteY4" fmla="*/ 0 h 579258"/>
                  <a:gd name="connsiteX0" fmla="*/ 1234409 w 1601411"/>
                  <a:gd name="connsiteY0" fmla="*/ 0 h 579258"/>
                  <a:gd name="connsiteX1" fmla="*/ 66985 w 1601411"/>
                  <a:gd name="connsiteY1" fmla="*/ 315035 h 579258"/>
                  <a:gd name="connsiteX2" fmla="*/ 0 w 1601411"/>
                  <a:gd name="connsiteY2" fmla="*/ 579258 h 579258"/>
                  <a:gd name="connsiteX3" fmla="*/ 1601411 w 1601411"/>
                  <a:gd name="connsiteY3" fmla="*/ 187880 h 579258"/>
                  <a:gd name="connsiteX4" fmla="*/ 1234409 w 1601411"/>
                  <a:gd name="connsiteY4" fmla="*/ 0 h 57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1411" h="579258">
                    <a:moveTo>
                      <a:pt x="1234409" y="0"/>
                    </a:moveTo>
                    <a:lnTo>
                      <a:pt x="66985" y="315035"/>
                    </a:lnTo>
                    <a:lnTo>
                      <a:pt x="0" y="579258"/>
                    </a:lnTo>
                    <a:lnTo>
                      <a:pt x="1601411" y="187880"/>
                    </a:lnTo>
                    <a:lnTo>
                      <a:pt x="123440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0"/>
              </a:gra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그룹 25"/>
            <p:cNvGrpSpPr/>
            <p:nvPr/>
          </p:nvGrpSpPr>
          <p:grpSpPr>
            <a:xfrm>
              <a:off x="6484441" y="3519010"/>
              <a:ext cx="607839" cy="2011241"/>
              <a:chOff x="3255293" y="3136840"/>
              <a:chExt cx="825560" cy="2731644"/>
            </a:xfrm>
          </p:grpSpPr>
          <p:sp>
            <p:nvSpPr>
              <p:cNvPr id="9" name="자유형 23"/>
              <p:cNvSpPr/>
              <p:nvPr/>
            </p:nvSpPr>
            <p:spPr>
              <a:xfrm>
                <a:off x="3255293" y="3136840"/>
                <a:ext cx="825560" cy="2731644"/>
              </a:xfrm>
              <a:custGeom>
                <a:avLst/>
                <a:gdLst>
                  <a:gd name="connsiteX0" fmla="*/ 332969 w 825560"/>
                  <a:gd name="connsiteY0" fmla="*/ 722 h 2731644"/>
                  <a:gd name="connsiteX1" fmla="*/ 246296 w 825560"/>
                  <a:gd name="connsiteY1" fmla="*/ 48392 h 2731644"/>
                  <a:gd name="connsiteX2" fmla="*/ 228961 w 825560"/>
                  <a:gd name="connsiteY2" fmla="*/ 165401 h 2731644"/>
                  <a:gd name="connsiteX3" fmla="*/ 215960 w 825560"/>
                  <a:gd name="connsiteY3" fmla="*/ 204404 h 2731644"/>
                  <a:gd name="connsiteX4" fmla="*/ 228961 w 825560"/>
                  <a:gd name="connsiteY4" fmla="*/ 247740 h 2731644"/>
                  <a:gd name="connsiteX5" fmla="*/ 250629 w 825560"/>
                  <a:gd name="connsiteY5" fmla="*/ 278076 h 2731644"/>
                  <a:gd name="connsiteX6" fmla="*/ 246296 w 825560"/>
                  <a:gd name="connsiteY6" fmla="*/ 347414 h 2731644"/>
                  <a:gd name="connsiteX7" fmla="*/ 228961 w 825560"/>
                  <a:gd name="connsiteY7" fmla="*/ 351748 h 2731644"/>
                  <a:gd name="connsiteX8" fmla="*/ 224627 w 825560"/>
                  <a:gd name="connsiteY8" fmla="*/ 403751 h 2731644"/>
                  <a:gd name="connsiteX9" fmla="*/ 181291 w 825560"/>
                  <a:gd name="connsiteY9" fmla="*/ 429753 h 2731644"/>
                  <a:gd name="connsiteX10" fmla="*/ 94618 w 825560"/>
                  <a:gd name="connsiteY10" fmla="*/ 451422 h 2731644"/>
                  <a:gd name="connsiteX11" fmla="*/ 33947 w 825560"/>
                  <a:gd name="connsiteY11" fmla="*/ 494758 h 2731644"/>
                  <a:gd name="connsiteX12" fmla="*/ 29613 w 825560"/>
                  <a:gd name="connsiteY12" fmla="*/ 551096 h 2731644"/>
                  <a:gd name="connsiteX13" fmla="*/ 16612 w 825560"/>
                  <a:gd name="connsiteY13" fmla="*/ 663770 h 2731644"/>
                  <a:gd name="connsiteX14" fmla="*/ 129287 w 825560"/>
                  <a:gd name="connsiteY14" fmla="*/ 923789 h 2731644"/>
                  <a:gd name="connsiteX15" fmla="*/ 59949 w 825560"/>
                  <a:gd name="connsiteY15" fmla="*/ 1170807 h 2731644"/>
                  <a:gd name="connsiteX16" fmla="*/ 90284 w 825560"/>
                  <a:gd name="connsiteY16" fmla="*/ 1287816 h 2731644"/>
                  <a:gd name="connsiteX17" fmla="*/ 81617 w 825560"/>
                  <a:gd name="connsiteY17" fmla="*/ 1413492 h 2731644"/>
                  <a:gd name="connsiteX18" fmla="*/ 81617 w 825560"/>
                  <a:gd name="connsiteY18" fmla="*/ 1708180 h 2731644"/>
                  <a:gd name="connsiteX19" fmla="*/ 38280 w 825560"/>
                  <a:gd name="connsiteY19" fmla="*/ 1950864 h 2731644"/>
                  <a:gd name="connsiteX20" fmla="*/ 38280 w 825560"/>
                  <a:gd name="connsiteY20" fmla="*/ 2332225 h 2731644"/>
                  <a:gd name="connsiteX21" fmla="*/ 42614 w 825560"/>
                  <a:gd name="connsiteY21" fmla="*/ 2384229 h 2731644"/>
                  <a:gd name="connsiteX22" fmla="*/ 16612 w 825560"/>
                  <a:gd name="connsiteY22" fmla="*/ 2470902 h 2731644"/>
                  <a:gd name="connsiteX23" fmla="*/ 29613 w 825560"/>
                  <a:gd name="connsiteY23" fmla="*/ 2540241 h 2731644"/>
                  <a:gd name="connsiteX24" fmla="*/ 42614 w 825560"/>
                  <a:gd name="connsiteY24" fmla="*/ 2700586 h 2731644"/>
                  <a:gd name="connsiteX25" fmla="*/ 159623 w 825560"/>
                  <a:gd name="connsiteY25" fmla="*/ 2726587 h 2731644"/>
                  <a:gd name="connsiteX26" fmla="*/ 202959 w 825560"/>
                  <a:gd name="connsiteY26" fmla="*/ 2683251 h 2731644"/>
                  <a:gd name="connsiteX27" fmla="*/ 168290 w 825560"/>
                  <a:gd name="connsiteY27" fmla="*/ 2553242 h 2731644"/>
                  <a:gd name="connsiteX28" fmla="*/ 233295 w 825560"/>
                  <a:gd name="connsiteY28" fmla="*/ 2466569 h 2731644"/>
                  <a:gd name="connsiteX29" fmla="*/ 228961 w 825560"/>
                  <a:gd name="connsiteY29" fmla="*/ 2150212 h 2731644"/>
                  <a:gd name="connsiteX30" fmla="*/ 263630 w 825560"/>
                  <a:gd name="connsiteY30" fmla="*/ 1937863 h 2731644"/>
                  <a:gd name="connsiteX31" fmla="*/ 337302 w 825560"/>
                  <a:gd name="connsiteY31" fmla="*/ 1643175 h 2731644"/>
                  <a:gd name="connsiteX32" fmla="*/ 415308 w 825560"/>
                  <a:gd name="connsiteY32" fmla="*/ 2063539 h 2731644"/>
                  <a:gd name="connsiteX33" fmla="*/ 445643 w 825560"/>
                  <a:gd name="connsiteY33" fmla="*/ 2150212 h 2731644"/>
                  <a:gd name="connsiteX34" fmla="*/ 462978 w 825560"/>
                  <a:gd name="connsiteY34" fmla="*/ 2271554 h 2731644"/>
                  <a:gd name="connsiteX35" fmla="*/ 428309 w 825560"/>
                  <a:gd name="connsiteY35" fmla="*/ 2345226 h 2731644"/>
                  <a:gd name="connsiteX36" fmla="*/ 428309 w 825560"/>
                  <a:gd name="connsiteY36" fmla="*/ 2444900 h 2731644"/>
                  <a:gd name="connsiteX37" fmla="*/ 445643 w 825560"/>
                  <a:gd name="connsiteY37" fmla="*/ 2462235 h 2731644"/>
                  <a:gd name="connsiteX38" fmla="*/ 536650 w 825560"/>
                  <a:gd name="connsiteY38" fmla="*/ 2475236 h 2731644"/>
                  <a:gd name="connsiteX39" fmla="*/ 549651 w 825560"/>
                  <a:gd name="connsiteY39" fmla="*/ 2449234 h 2731644"/>
                  <a:gd name="connsiteX40" fmla="*/ 610322 w 825560"/>
                  <a:gd name="connsiteY40" fmla="*/ 2479569 h 2731644"/>
                  <a:gd name="connsiteX41" fmla="*/ 731664 w 825560"/>
                  <a:gd name="connsiteY41" fmla="*/ 2501238 h 2731644"/>
                  <a:gd name="connsiteX42" fmla="*/ 814004 w 825560"/>
                  <a:gd name="connsiteY42" fmla="*/ 2470902 h 2731644"/>
                  <a:gd name="connsiteX43" fmla="*/ 801003 w 825560"/>
                  <a:gd name="connsiteY43" fmla="*/ 2436233 h 2731644"/>
                  <a:gd name="connsiteX44" fmla="*/ 727331 w 825560"/>
                  <a:gd name="connsiteY44" fmla="*/ 2427566 h 2731644"/>
                  <a:gd name="connsiteX45" fmla="*/ 675327 w 825560"/>
                  <a:gd name="connsiteY45" fmla="*/ 2392896 h 2731644"/>
                  <a:gd name="connsiteX46" fmla="*/ 636324 w 825560"/>
                  <a:gd name="connsiteY46" fmla="*/ 2310557 h 2731644"/>
                  <a:gd name="connsiteX47" fmla="*/ 605989 w 825560"/>
                  <a:gd name="connsiteY47" fmla="*/ 2271554 h 2731644"/>
                  <a:gd name="connsiteX48" fmla="*/ 605989 w 825560"/>
                  <a:gd name="connsiteY48" fmla="*/ 1981200 h 2731644"/>
                  <a:gd name="connsiteX49" fmla="*/ 588654 w 825560"/>
                  <a:gd name="connsiteY49" fmla="*/ 1846857 h 2731644"/>
                  <a:gd name="connsiteX50" fmla="*/ 597321 w 825560"/>
                  <a:gd name="connsiteY50" fmla="*/ 1361488 h 2731644"/>
                  <a:gd name="connsiteX51" fmla="*/ 592988 w 825560"/>
                  <a:gd name="connsiteY51" fmla="*/ 1331152 h 2731644"/>
                  <a:gd name="connsiteX52" fmla="*/ 610322 w 825560"/>
                  <a:gd name="connsiteY52" fmla="*/ 1270481 h 2731644"/>
                  <a:gd name="connsiteX53" fmla="*/ 566986 w 825560"/>
                  <a:gd name="connsiteY53" fmla="*/ 1071133 h 2731644"/>
                  <a:gd name="connsiteX54" fmla="*/ 597321 w 825560"/>
                  <a:gd name="connsiteY54" fmla="*/ 876119 h 2731644"/>
                  <a:gd name="connsiteX55" fmla="*/ 709996 w 825560"/>
                  <a:gd name="connsiteY55" fmla="*/ 889120 h 2731644"/>
                  <a:gd name="connsiteX56" fmla="*/ 757666 w 825560"/>
                  <a:gd name="connsiteY56" fmla="*/ 828449 h 2731644"/>
                  <a:gd name="connsiteX57" fmla="*/ 735998 w 825560"/>
                  <a:gd name="connsiteY57" fmla="*/ 707107 h 2731644"/>
                  <a:gd name="connsiteX58" fmla="*/ 662326 w 825560"/>
                  <a:gd name="connsiteY58" fmla="*/ 637769 h 2731644"/>
                  <a:gd name="connsiteX59" fmla="*/ 662326 w 825560"/>
                  <a:gd name="connsiteY59" fmla="*/ 581431 h 2731644"/>
                  <a:gd name="connsiteX60" fmla="*/ 623323 w 825560"/>
                  <a:gd name="connsiteY60" fmla="*/ 551096 h 2731644"/>
                  <a:gd name="connsiteX61" fmla="*/ 601655 w 825560"/>
                  <a:gd name="connsiteY61" fmla="*/ 490424 h 2731644"/>
                  <a:gd name="connsiteX62" fmla="*/ 488980 w 825560"/>
                  <a:gd name="connsiteY62" fmla="*/ 447088 h 2731644"/>
                  <a:gd name="connsiteX63" fmla="*/ 445643 w 825560"/>
                  <a:gd name="connsiteY63" fmla="*/ 438421 h 2731644"/>
                  <a:gd name="connsiteX64" fmla="*/ 406641 w 825560"/>
                  <a:gd name="connsiteY64" fmla="*/ 377750 h 2731644"/>
                  <a:gd name="connsiteX65" fmla="*/ 445643 w 825560"/>
                  <a:gd name="connsiteY65" fmla="*/ 282409 h 2731644"/>
                  <a:gd name="connsiteX66" fmla="*/ 462978 w 825560"/>
                  <a:gd name="connsiteY66" fmla="*/ 273742 h 2731644"/>
                  <a:gd name="connsiteX67" fmla="*/ 484646 w 825560"/>
                  <a:gd name="connsiteY67" fmla="*/ 208737 h 2731644"/>
                  <a:gd name="connsiteX68" fmla="*/ 467312 w 825560"/>
                  <a:gd name="connsiteY68" fmla="*/ 191403 h 2731644"/>
                  <a:gd name="connsiteX69" fmla="*/ 471645 w 825560"/>
                  <a:gd name="connsiteY69" fmla="*/ 117731 h 2731644"/>
                  <a:gd name="connsiteX70" fmla="*/ 432643 w 825560"/>
                  <a:gd name="connsiteY70" fmla="*/ 44059 h 2731644"/>
                  <a:gd name="connsiteX71" fmla="*/ 332969 w 825560"/>
                  <a:gd name="connsiteY71" fmla="*/ 722 h 273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825560" h="2731644">
                    <a:moveTo>
                      <a:pt x="332969" y="722"/>
                    </a:moveTo>
                    <a:cubicBezTo>
                      <a:pt x="301911" y="1444"/>
                      <a:pt x="263631" y="20946"/>
                      <a:pt x="246296" y="48392"/>
                    </a:cubicBezTo>
                    <a:cubicBezTo>
                      <a:pt x="228961" y="75838"/>
                      <a:pt x="234017" y="139399"/>
                      <a:pt x="228961" y="165401"/>
                    </a:cubicBezTo>
                    <a:cubicBezTo>
                      <a:pt x="223905" y="191403"/>
                      <a:pt x="215960" y="190681"/>
                      <a:pt x="215960" y="204404"/>
                    </a:cubicBezTo>
                    <a:cubicBezTo>
                      <a:pt x="215960" y="218127"/>
                      <a:pt x="223183" y="235461"/>
                      <a:pt x="228961" y="247740"/>
                    </a:cubicBezTo>
                    <a:cubicBezTo>
                      <a:pt x="234739" y="260019"/>
                      <a:pt x="247740" y="261464"/>
                      <a:pt x="250629" y="278076"/>
                    </a:cubicBezTo>
                    <a:cubicBezTo>
                      <a:pt x="253518" y="294688"/>
                      <a:pt x="249907" y="335135"/>
                      <a:pt x="246296" y="347414"/>
                    </a:cubicBezTo>
                    <a:cubicBezTo>
                      <a:pt x="242685" y="359693"/>
                      <a:pt x="232572" y="342359"/>
                      <a:pt x="228961" y="351748"/>
                    </a:cubicBezTo>
                    <a:cubicBezTo>
                      <a:pt x="225350" y="361137"/>
                      <a:pt x="232572" y="390750"/>
                      <a:pt x="224627" y="403751"/>
                    </a:cubicBezTo>
                    <a:cubicBezTo>
                      <a:pt x="216682" y="416752"/>
                      <a:pt x="202959" y="421808"/>
                      <a:pt x="181291" y="429753"/>
                    </a:cubicBezTo>
                    <a:cubicBezTo>
                      <a:pt x="159623" y="437698"/>
                      <a:pt x="119175" y="440588"/>
                      <a:pt x="94618" y="451422"/>
                    </a:cubicBezTo>
                    <a:cubicBezTo>
                      <a:pt x="70061" y="462256"/>
                      <a:pt x="44781" y="478146"/>
                      <a:pt x="33947" y="494758"/>
                    </a:cubicBezTo>
                    <a:cubicBezTo>
                      <a:pt x="23113" y="511370"/>
                      <a:pt x="32502" y="522927"/>
                      <a:pt x="29613" y="551096"/>
                    </a:cubicBezTo>
                    <a:cubicBezTo>
                      <a:pt x="26724" y="579265"/>
                      <a:pt x="0" y="601654"/>
                      <a:pt x="16612" y="663770"/>
                    </a:cubicBezTo>
                    <a:cubicBezTo>
                      <a:pt x="33224" y="725886"/>
                      <a:pt x="122064" y="839283"/>
                      <a:pt x="129287" y="923789"/>
                    </a:cubicBezTo>
                    <a:cubicBezTo>
                      <a:pt x="136510" y="1008295"/>
                      <a:pt x="66449" y="1110136"/>
                      <a:pt x="59949" y="1170807"/>
                    </a:cubicBezTo>
                    <a:cubicBezTo>
                      <a:pt x="53449" y="1231478"/>
                      <a:pt x="86673" y="1247369"/>
                      <a:pt x="90284" y="1287816"/>
                    </a:cubicBezTo>
                    <a:cubicBezTo>
                      <a:pt x="93895" y="1328263"/>
                      <a:pt x="83061" y="1343431"/>
                      <a:pt x="81617" y="1413492"/>
                    </a:cubicBezTo>
                    <a:cubicBezTo>
                      <a:pt x="80173" y="1483553"/>
                      <a:pt x="88840" y="1618618"/>
                      <a:pt x="81617" y="1708180"/>
                    </a:cubicBezTo>
                    <a:cubicBezTo>
                      <a:pt x="74394" y="1797742"/>
                      <a:pt x="45503" y="1846857"/>
                      <a:pt x="38280" y="1950864"/>
                    </a:cubicBezTo>
                    <a:cubicBezTo>
                      <a:pt x="31057" y="2054871"/>
                      <a:pt x="37558" y="2259998"/>
                      <a:pt x="38280" y="2332225"/>
                    </a:cubicBezTo>
                    <a:cubicBezTo>
                      <a:pt x="39002" y="2404452"/>
                      <a:pt x="46225" y="2361116"/>
                      <a:pt x="42614" y="2384229"/>
                    </a:cubicBezTo>
                    <a:cubicBezTo>
                      <a:pt x="39003" y="2407342"/>
                      <a:pt x="18779" y="2444900"/>
                      <a:pt x="16612" y="2470902"/>
                    </a:cubicBezTo>
                    <a:cubicBezTo>
                      <a:pt x="14445" y="2496904"/>
                      <a:pt x="25279" y="2501960"/>
                      <a:pt x="29613" y="2540241"/>
                    </a:cubicBezTo>
                    <a:cubicBezTo>
                      <a:pt x="33947" y="2578522"/>
                      <a:pt x="20946" y="2669528"/>
                      <a:pt x="42614" y="2700586"/>
                    </a:cubicBezTo>
                    <a:cubicBezTo>
                      <a:pt x="64282" y="2731644"/>
                      <a:pt x="132899" y="2729476"/>
                      <a:pt x="159623" y="2726587"/>
                    </a:cubicBezTo>
                    <a:cubicBezTo>
                      <a:pt x="186347" y="2723698"/>
                      <a:pt x="201515" y="2712142"/>
                      <a:pt x="202959" y="2683251"/>
                    </a:cubicBezTo>
                    <a:cubicBezTo>
                      <a:pt x="204403" y="2654360"/>
                      <a:pt x="163234" y="2589356"/>
                      <a:pt x="168290" y="2553242"/>
                    </a:cubicBezTo>
                    <a:cubicBezTo>
                      <a:pt x="173346" y="2517128"/>
                      <a:pt x="223183" y="2533741"/>
                      <a:pt x="233295" y="2466569"/>
                    </a:cubicBezTo>
                    <a:cubicBezTo>
                      <a:pt x="243407" y="2399397"/>
                      <a:pt x="223905" y="2238330"/>
                      <a:pt x="228961" y="2150212"/>
                    </a:cubicBezTo>
                    <a:cubicBezTo>
                      <a:pt x="234017" y="2062094"/>
                      <a:pt x="245573" y="2022369"/>
                      <a:pt x="263630" y="1937863"/>
                    </a:cubicBezTo>
                    <a:cubicBezTo>
                      <a:pt x="281687" y="1853357"/>
                      <a:pt x="312022" y="1622229"/>
                      <a:pt x="337302" y="1643175"/>
                    </a:cubicBezTo>
                    <a:cubicBezTo>
                      <a:pt x="362582" y="1664121"/>
                      <a:pt x="397251" y="1979033"/>
                      <a:pt x="415308" y="2063539"/>
                    </a:cubicBezTo>
                    <a:cubicBezTo>
                      <a:pt x="433365" y="2148045"/>
                      <a:pt x="437698" y="2115543"/>
                      <a:pt x="445643" y="2150212"/>
                    </a:cubicBezTo>
                    <a:cubicBezTo>
                      <a:pt x="453588" y="2184881"/>
                      <a:pt x="465867" y="2239052"/>
                      <a:pt x="462978" y="2271554"/>
                    </a:cubicBezTo>
                    <a:cubicBezTo>
                      <a:pt x="460089" y="2304056"/>
                      <a:pt x="434087" y="2316335"/>
                      <a:pt x="428309" y="2345226"/>
                    </a:cubicBezTo>
                    <a:cubicBezTo>
                      <a:pt x="422531" y="2374117"/>
                      <a:pt x="425420" y="2425399"/>
                      <a:pt x="428309" y="2444900"/>
                    </a:cubicBezTo>
                    <a:cubicBezTo>
                      <a:pt x="431198" y="2464402"/>
                      <a:pt x="427586" y="2457179"/>
                      <a:pt x="445643" y="2462235"/>
                    </a:cubicBezTo>
                    <a:cubicBezTo>
                      <a:pt x="463700" y="2467291"/>
                      <a:pt x="519315" y="2477403"/>
                      <a:pt x="536650" y="2475236"/>
                    </a:cubicBezTo>
                    <a:cubicBezTo>
                      <a:pt x="553985" y="2473069"/>
                      <a:pt x="537372" y="2448512"/>
                      <a:pt x="549651" y="2449234"/>
                    </a:cubicBezTo>
                    <a:cubicBezTo>
                      <a:pt x="561930" y="2449956"/>
                      <a:pt x="579987" y="2470902"/>
                      <a:pt x="610322" y="2479569"/>
                    </a:cubicBezTo>
                    <a:cubicBezTo>
                      <a:pt x="640658" y="2488236"/>
                      <a:pt x="697717" y="2502683"/>
                      <a:pt x="731664" y="2501238"/>
                    </a:cubicBezTo>
                    <a:cubicBezTo>
                      <a:pt x="765611" y="2499793"/>
                      <a:pt x="802448" y="2481736"/>
                      <a:pt x="814004" y="2470902"/>
                    </a:cubicBezTo>
                    <a:cubicBezTo>
                      <a:pt x="825560" y="2460068"/>
                      <a:pt x="815449" y="2443456"/>
                      <a:pt x="801003" y="2436233"/>
                    </a:cubicBezTo>
                    <a:cubicBezTo>
                      <a:pt x="786558" y="2429010"/>
                      <a:pt x="748277" y="2434789"/>
                      <a:pt x="727331" y="2427566"/>
                    </a:cubicBezTo>
                    <a:cubicBezTo>
                      <a:pt x="706385" y="2420343"/>
                      <a:pt x="690495" y="2412397"/>
                      <a:pt x="675327" y="2392896"/>
                    </a:cubicBezTo>
                    <a:cubicBezTo>
                      <a:pt x="660159" y="2373395"/>
                      <a:pt x="647880" y="2330781"/>
                      <a:pt x="636324" y="2310557"/>
                    </a:cubicBezTo>
                    <a:cubicBezTo>
                      <a:pt x="624768" y="2290333"/>
                      <a:pt x="611045" y="2326447"/>
                      <a:pt x="605989" y="2271554"/>
                    </a:cubicBezTo>
                    <a:cubicBezTo>
                      <a:pt x="600933" y="2216661"/>
                      <a:pt x="608878" y="2051983"/>
                      <a:pt x="605989" y="1981200"/>
                    </a:cubicBezTo>
                    <a:cubicBezTo>
                      <a:pt x="603100" y="1910417"/>
                      <a:pt x="590099" y="1950142"/>
                      <a:pt x="588654" y="1846857"/>
                    </a:cubicBezTo>
                    <a:cubicBezTo>
                      <a:pt x="587209" y="1743572"/>
                      <a:pt x="596599" y="1447439"/>
                      <a:pt x="597321" y="1361488"/>
                    </a:cubicBezTo>
                    <a:cubicBezTo>
                      <a:pt x="598043" y="1275537"/>
                      <a:pt x="590821" y="1346320"/>
                      <a:pt x="592988" y="1331152"/>
                    </a:cubicBezTo>
                    <a:cubicBezTo>
                      <a:pt x="595155" y="1315984"/>
                      <a:pt x="614656" y="1313817"/>
                      <a:pt x="610322" y="1270481"/>
                    </a:cubicBezTo>
                    <a:cubicBezTo>
                      <a:pt x="605988" y="1227145"/>
                      <a:pt x="569153" y="1136860"/>
                      <a:pt x="566986" y="1071133"/>
                    </a:cubicBezTo>
                    <a:cubicBezTo>
                      <a:pt x="564819" y="1005406"/>
                      <a:pt x="573486" y="906455"/>
                      <a:pt x="597321" y="876119"/>
                    </a:cubicBezTo>
                    <a:cubicBezTo>
                      <a:pt x="621156" y="845784"/>
                      <a:pt x="683272" y="897065"/>
                      <a:pt x="709996" y="889120"/>
                    </a:cubicBezTo>
                    <a:cubicBezTo>
                      <a:pt x="736720" y="881175"/>
                      <a:pt x="753332" y="858784"/>
                      <a:pt x="757666" y="828449"/>
                    </a:cubicBezTo>
                    <a:cubicBezTo>
                      <a:pt x="762000" y="798114"/>
                      <a:pt x="751888" y="738887"/>
                      <a:pt x="735998" y="707107"/>
                    </a:cubicBezTo>
                    <a:cubicBezTo>
                      <a:pt x="720108" y="675327"/>
                      <a:pt x="674605" y="658715"/>
                      <a:pt x="662326" y="637769"/>
                    </a:cubicBezTo>
                    <a:cubicBezTo>
                      <a:pt x="650047" y="616823"/>
                      <a:pt x="668827" y="595877"/>
                      <a:pt x="662326" y="581431"/>
                    </a:cubicBezTo>
                    <a:cubicBezTo>
                      <a:pt x="655825" y="566985"/>
                      <a:pt x="633435" y="566264"/>
                      <a:pt x="623323" y="551096"/>
                    </a:cubicBezTo>
                    <a:cubicBezTo>
                      <a:pt x="613211" y="535928"/>
                      <a:pt x="624046" y="507759"/>
                      <a:pt x="601655" y="490424"/>
                    </a:cubicBezTo>
                    <a:cubicBezTo>
                      <a:pt x="579265" y="473089"/>
                      <a:pt x="514982" y="455755"/>
                      <a:pt x="488980" y="447088"/>
                    </a:cubicBezTo>
                    <a:cubicBezTo>
                      <a:pt x="462978" y="438421"/>
                      <a:pt x="459366" y="449977"/>
                      <a:pt x="445643" y="438421"/>
                    </a:cubicBezTo>
                    <a:cubicBezTo>
                      <a:pt x="431920" y="426865"/>
                      <a:pt x="406641" y="403752"/>
                      <a:pt x="406641" y="377750"/>
                    </a:cubicBezTo>
                    <a:cubicBezTo>
                      <a:pt x="406641" y="351748"/>
                      <a:pt x="436253" y="299744"/>
                      <a:pt x="445643" y="282409"/>
                    </a:cubicBezTo>
                    <a:cubicBezTo>
                      <a:pt x="455033" y="265074"/>
                      <a:pt x="456478" y="286021"/>
                      <a:pt x="462978" y="273742"/>
                    </a:cubicBezTo>
                    <a:cubicBezTo>
                      <a:pt x="469478" y="261463"/>
                      <a:pt x="483924" y="222460"/>
                      <a:pt x="484646" y="208737"/>
                    </a:cubicBezTo>
                    <a:cubicBezTo>
                      <a:pt x="485368" y="195014"/>
                      <a:pt x="469479" y="206571"/>
                      <a:pt x="467312" y="191403"/>
                    </a:cubicBezTo>
                    <a:cubicBezTo>
                      <a:pt x="465145" y="176235"/>
                      <a:pt x="477423" y="142288"/>
                      <a:pt x="471645" y="117731"/>
                    </a:cubicBezTo>
                    <a:cubicBezTo>
                      <a:pt x="465867" y="93174"/>
                      <a:pt x="448533" y="63560"/>
                      <a:pt x="432643" y="44059"/>
                    </a:cubicBezTo>
                    <a:cubicBezTo>
                      <a:pt x="416753" y="24558"/>
                      <a:pt x="364027" y="0"/>
                      <a:pt x="332969" y="7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자유형 24"/>
              <p:cNvSpPr/>
              <p:nvPr/>
            </p:nvSpPr>
            <p:spPr>
              <a:xfrm>
                <a:off x="3590131" y="3582591"/>
                <a:ext cx="238126" cy="595312"/>
              </a:xfrm>
              <a:custGeom>
                <a:avLst/>
                <a:gdLst>
                  <a:gd name="connsiteX0" fmla="*/ 794 w 238126"/>
                  <a:gd name="connsiteY0" fmla="*/ 36909 h 595312"/>
                  <a:gd name="connsiteX1" fmla="*/ 38894 w 238126"/>
                  <a:gd name="connsiteY1" fmla="*/ 72628 h 595312"/>
                  <a:gd name="connsiteX2" fmla="*/ 31750 w 238126"/>
                  <a:gd name="connsiteY2" fmla="*/ 86915 h 595312"/>
                  <a:gd name="connsiteX3" fmla="*/ 46038 w 238126"/>
                  <a:gd name="connsiteY3" fmla="*/ 255984 h 595312"/>
                  <a:gd name="connsiteX4" fmla="*/ 84138 w 238126"/>
                  <a:gd name="connsiteY4" fmla="*/ 484584 h 595312"/>
                  <a:gd name="connsiteX5" fmla="*/ 184150 w 238126"/>
                  <a:gd name="connsiteY5" fmla="*/ 582215 h 595312"/>
                  <a:gd name="connsiteX6" fmla="*/ 203200 w 238126"/>
                  <a:gd name="connsiteY6" fmla="*/ 563165 h 595312"/>
                  <a:gd name="connsiteX7" fmla="*/ 234157 w 238126"/>
                  <a:gd name="connsiteY7" fmla="*/ 515540 h 595312"/>
                  <a:gd name="connsiteX8" fmla="*/ 227013 w 238126"/>
                  <a:gd name="connsiteY8" fmla="*/ 491728 h 595312"/>
                  <a:gd name="connsiteX9" fmla="*/ 207963 w 238126"/>
                  <a:gd name="connsiteY9" fmla="*/ 382190 h 595312"/>
                  <a:gd name="connsiteX10" fmla="*/ 167482 w 238126"/>
                  <a:gd name="connsiteY10" fmla="*/ 265509 h 595312"/>
                  <a:gd name="connsiteX11" fmla="*/ 79375 w 238126"/>
                  <a:gd name="connsiteY11" fmla="*/ 84534 h 595312"/>
                  <a:gd name="connsiteX12" fmla="*/ 84138 w 238126"/>
                  <a:gd name="connsiteY12" fmla="*/ 51197 h 595312"/>
                  <a:gd name="connsiteX13" fmla="*/ 86519 w 238126"/>
                  <a:gd name="connsiteY13" fmla="*/ 27384 h 595312"/>
                  <a:gd name="connsiteX14" fmla="*/ 60325 w 238126"/>
                  <a:gd name="connsiteY14" fmla="*/ 3572 h 595312"/>
                  <a:gd name="connsiteX15" fmla="*/ 43657 w 238126"/>
                  <a:gd name="connsiteY15" fmla="*/ 5953 h 595312"/>
                  <a:gd name="connsiteX16" fmla="*/ 794 w 238126"/>
                  <a:gd name="connsiteY16" fmla="*/ 36909 h 595312"/>
                  <a:gd name="connsiteX0" fmla="*/ 794 w 238126"/>
                  <a:gd name="connsiteY0" fmla="*/ 36909 h 595312"/>
                  <a:gd name="connsiteX1" fmla="*/ 38894 w 238126"/>
                  <a:gd name="connsiteY1" fmla="*/ 72628 h 595312"/>
                  <a:gd name="connsiteX2" fmla="*/ 38643 w 238126"/>
                  <a:gd name="connsiteY2" fmla="*/ 150021 h 595312"/>
                  <a:gd name="connsiteX3" fmla="*/ 46038 w 238126"/>
                  <a:gd name="connsiteY3" fmla="*/ 255984 h 595312"/>
                  <a:gd name="connsiteX4" fmla="*/ 84138 w 238126"/>
                  <a:gd name="connsiteY4" fmla="*/ 484584 h 595312"/>
                  <a:gd name="connsiteX5" fmla="*/ 184150 w 238126"/>
                  <a:gd name="connsiteY5" fmla="*/ 582215 h 595312"/>
                  <a:gd name="connsiteX6" fmla="*/ 203200 w 238126"/>
                  <a:gd name="connsiteY6" fmla="*/ 563165 h 595312"/>
                  <a:gd name="connsiteX7" fmla="*/ 234157 w 238126"/>
                  <a:gd name="connsiteY7" fmla="*/ 515540 h 595312"/>
                  <a:gd name="connsiteX8" fmla="*/ 227013 w 238126"/>
                  <a:gd name="connsiteY8" fmla="*/ 491728 h 595312"/>
                  <a:gd name="connsiteX9" fmla="*/ 207963 w 238126"/>
                  <a:gd name="connsiteY9" fmla="*/ 382190 h 595312"/>
                  <a:gd name="connsiteX10" fmla="*/ 167482 w 238126"/>
                  <a:gd name="connsiteY10" fmla="*/ 265509 h 595312"/>
                  <a:gd name="connsiteX11" fmla="*/ 79375 w 238126"/>
                  <a:gd name="connsiteY11" fmla="*/ 84534 h 595312"/>
                  <a:gd name="connsiteX12" fmla="*/ 84138 w 238126"/>
                  <a:gd name="connsiteY12" fmla="*/ 51197 h 595312"/>
                  <a:gd name="connsiteX13" fmla="*/ 86519 w 238126"/>
                  <a:gd name="connsiteY13" fmla="*/ 27384 h 595312"/>
                  <a:gd name="connsiteX14" fmla="*/ 60325 w 238126"/>
                  <a:gd name="connsiteY14" fmla="*/ 3572 h 595312"/>
                  <a:gd name="connsiteX15" fmla="*/ 43657 w 238126"/>
                  <a:gd name="connsiteY15" fmla="*/ 5953 h 595312"/>
                  <a:gd name="connsiteX16" fmla="*/ 794 w 238126"/>
                  <a:gd name="connsiteY16" fmla="*/ 36909 h 59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126" h="595312">
                    <a:moveTo>
                      <a:pt x="794" y="36909"/>
                    </a:moveTo>
                    <a:cubicBezTo>
                      <a:pt x="0" y="48021"/>
                      <a:pt x="32586" y="53776"/>
                      <a:pt x="38894" y="72628"/>
                    </a:cubicBezTo>
                    <a:cubicBezTo>
                      <a:pt x="45202" y="91480"/>
                      <a:pt x="37452" y="119462"/>
                      <a:pt x="38643" y="150021"/>
                    </a:cubicBezTo>
                    <a:cubicBezTo>
                      <a:pt x="39834" y="180580"/>
                      <a:pt x="38456" y="200224"/>
                      <a:pt x="46038" y="255984"/>
                    </a:cubicBezTo>
                    <a:cubicBezTo>
                      <a:pt x="53620" y="311744"/>
                      <a:pt x="61119" y="430212"/>
                      <a:pt x="84138" y="484584"/>
                    </a:cubicBezTo>
                    <a:cubicBezTo>
                      <a:pt x="107157" y="538956"/>
                      <a:pt x="164306" y="569118"/>
                      <a:pt x="184150" y="582215"/>
                    </a:cubicBezTo>
                    <a:cubicBezTo>
                      <a:pt x="203994" y="595312"/>
                      <a:pt x="194866" y="574277"/>
                      <a:pt x="203200" y="563165"/>
                    </a:cubicBezTo>
                    <a:cubicBezTo>
                      <a:pt x="211534" y="552053"/>
                      <a:pt x="230188" y="527446"/>
                      <a:pt x="234157" y="515540"/>
                    </a:cubicBezTo>
                    <a:cubicBezTo>
                      <a:pt x="238126" y="503634"/>
                      <a:pt x="231379" y="513953"/>
                      <a:pt x="227013" y="491728"/>
                    </a:cubicBezTo>
                    <a:cubicBezTo>
                      <a:pt x="222647" y="469503"/>
                      <a:pt x="217885" y="419893"/>
                      <a:pt x="207963" y="382190"/>
                    </a:cubicBezTo>
                    <a:cubicBezTo>
                      <a:pt x="198041" y="344487"/>
                      <a:pt x="188913" y="315118"/>
                      <a:pt x="167482" y="265509"/>
                    </a:cubicBezTo>
                    <a:cubicBezTo>
                      <a:pt x="146051" y="215900"/>
                      <a:pt x="93266" y="120253"/>
                      <a:pt x="79375" y="84534"/>
                    </a:cubicBezTo>
                    <a:cubicBezTo>
                      <a:pt x="65484" y="48815"/>
                      <a:pt x="82947" y="60722"/>
                      <a:pt x="84138" y="51197"/>
                    </a:cubicBezTo>
                    <a:cubicBezTo>
                      <a:pt x="85329" y="41672"/>
                      <a:pt x="90488" y="35322"/>
                      <a:pt x="86519" y="27384"/>
                    </a:cubicBezTo>
                    <a:cubicBezTo>
                      <a:pt x="82550" y="19447"/>
                      <a:pt x="67469" y="7144"/>
                      <a:pt x="60325" y="3572"/>
                    </a:cubicBezTo>
                    <a:cubicBezTo>
                      <a:pt x="53181" y="0"/>
                      <a:pt x="50801" y="7144"/>
                      <a:pt x="43657" y="5953"/>
                    </a:cubicBezTo>
                    <a:cubicBezTo>
                      <a:pt x="36513" y="4762"/>
                      <a:pt x="1588" y="25797"/>
                      <a:pt x="794" y="369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Flowchart: Process 11"/>
          <p:cNvSpPr/>
          <p:nvPr/>
        </p:nvSpPr>
        <p:spPr bwMode="auto">
          <a:xfrm>
            <a:off x="0" y="1066800"/>
            <a:ext cx="6400800" cy="4343400"/>
          </a:xfrm>
          <a:prstGeom prst="flowChartProcess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Komunikimi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është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procesi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transferimit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të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informatave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dhe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kuptimit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në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mes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dërguesit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dhe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pranuesit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duke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shfrytëzuar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një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ose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më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shumë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media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të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shkruara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orale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vizuele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ose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elektronike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00"/>
      </a:accent2>
      <a:accent3>
        <a:srgbClr val="FFFFFF"/>
      </a:accent3>
      <a:accent4>
        <a:srgbClr val="215978"/>
      </a:accent4>
      <a:accent5>
        <a:srgbClr val="AACAE2"/>
      </a:accent5>
      <a:accent6>
        <a:srgbClr val="E78A00"/>
      </a:accent6>
      <a:hlink>
        <a:srgbClr val="669900"/>
      </a:hlink>
      <a:folHlink>
        <a:srgbClr val="83A6A7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917FC9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8372B6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00"/>
        </a:accent6>
        <a:hlink>
          <a:srgbClr val="669900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029TGp_edu_biz_red_v3</Template>
  <TotalTime>744</TotalTime>
  <Words>446</Words>
  <Application>Microsoft Office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Komunikacionet në menaxhim</vt:lpstr>
      <vt:lpstr>Nocioni mbi komunikacionin</vt:lpstr>
      <vt:lpstr>Slide 3</vt:lpstr>
      <vt:lpstr>Proceset e komunikacionit</vt:lpstr>
      <vt:lpstr>Komunikimi ndërmjet organizatës dhe rrethinës së jashtme</vt:lpstr>
      <vt:lpstr>Model I procesit të komunikimit</vt:lpstr>
      <vt:lpstr>Procesi I komunikimit</vt:lpstr>
      <vt:lpstr>Roli I komunikimit në organizatë</vt:lpstr>
      <vt:lpstr>Një qasje e mundëshme</vt:lpstr>
      <vt:lpstr>Veçoritë e komunikimit efektiv</vt:lpstr>
      <vt:lpstr>“Por” ose “dhe”</vt:lpstr>
      <vt:lpstr>“Por” ose “dhe”</vt:lpstr>
      <vt:lpstr>Ju dhe klienëtët</vt:lpstr>
      <vt:lpstr>Gjatë negociatave</vt:lpstr>
      <vt:lpstr>Gjatë negociatave</vt:lpstr>
      <vt:lpstr>Pyetje </vt:lpstr>
      <vt:lpstr>Përgjigje</vt:lpstr>
      <vt:lpstr>Komunikimi me kolegët</vt:lpstr>
      <vt:lpstr>Zëri</vt:lpstr>
      <vt:lpstr>Promovimi I raporteve të ndërmjetme</vt:lpstr>
      <vt:lpstr>Reagim profesional ndaj kritikave</vt:lpstr>
      <vt:lpstr>Dhënie e kritikës</vt:lpstr>
      <vt:lpstr>Pyetje</vt:lpstr>
      <vt:lpstr>Poqese “PO”</vt:lpstr>
      <vt:lpstr>Mos lejoni të ndodh kjo</vt:lpstr>
      <vt:lpstr>Mos u bëni kështu</vt:lpstr>
      <vt:lpstr>Gjithmonë tentoni </vt:lpstr>
      <vt:lpstr>Në të kundërtën</vt:lpstr>
      <vt:lpstr>Komunikacionet në menaxhim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Windows User</dc:creator>
  <cp:lastModifiedBy>Isak</cp:lastModifiedBy>
  <cp:revision>102</cp:revision>
  <dcterms:created xsi:type="dcterms:W3CDTF">2018-03-04T13:14:48Z</dcterms:created>
  <dcterms:modified xsi:type="dcterms:W3CDTF">2020-05-11T11:28:10Z</dcterms:modified>
</cp:coreProperties>
</file>